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BAECAB-D57A-4BCA-B176-7C317673A777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</dgm:pt>
    <dgm:pt modelId="{829183B6-1635-4BB2-BBC6-81EDEBCDE1E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Асфальтобетон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58BDCD1C-35A7-4401-A468-DD2C7E7978AC}" type="parTrans" cxnId="{CAA473A8-3150-458B-B812-0535BC6E5B86}">
      <dgm:prSet/>
      <dgm:spPr/>
      <dgm:t>
        <a:bodyPr/>
        <a:lstStyle/>
        <a:p>
          <a:endParaRPr lang="ru-RU"/>
        </a:p>
      </dgm:t>
    </dgm:pt>
    <dgm:pt modelId="{C973651F-C316-48CA-ADA9-E48578734531}" type="sibTrans" cxnId="{CAA473A8-3150-458B-B812-0535BC6E5B86}">
      <dgm:prSet/>
      <dgm:spPr/>
      <dgm:t>
        <a:bodyPr/>
        <a:lstStyle/>
        <a:p>
          <a:endParaRPr lang="ru-RU"/>
        </a:p>
      </dgm:t>
    </dgm:pt>
    <dgm:pt modelId="{BF40AA56-8727-466B-A651-CB6BA6D2162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Кеуек</a:t>
          </a:r>
          <a:endParaRPr kumimoji="0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EFE22C6B-6D42-412E-B683-23E9A7146FED}" type="parTrans" cxnId="{4A508585-3D9E-43DB-BC26-34704066833F}">
      <dgm:prSet/>
      <dgm:spPr/>
      <dgm:t>
        <a:bodyPr/>
        <a:lstStyle/>
        <a:p>
          <a:endParaRPr lang="ru-RU"/>
        </a:p>
      </dgm:t>
    </dgm:pt>
    <dgm:pt modelId="{F861D7B7-9954-46A5-A8A7-0ECD1BBD1915}" type="sibTrans" cxnId="{4A508585-3D9E-43DB-BC26-34704066833F}">
      <dgm:prSet/>
      <dgm:spPr/>
      <dgm:t>
        <a:bodyPr/>
        <a:lstStyle/>
        <a:p>
          <a:endParaRPr lang="ru-RU"/>
        </a:p>
      </dgm:t>
    </dgm:pt>
    <dgm:pt modelId="{9B7640C3-F9DD-4FA6-B0A3-EB65C3351C4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 I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E09D69D2-803F-4AFE-A9C0-B3B7EDC86597}" type="parTrans" cxnId="{E5D418FD-37DF-4562-B872-5E689808A160}">
      <dgm:prSet/>
      <dgm:spPr/>
      <dgm:t>
        <a:bodyPr/>
        <a:lstStyle/>
        <a:p>
          <a:endParaRPr lang="ru-RU"/>
        </a:p>
      </dgm:t>
    </dgm:pt>
    <dgm:pt modelId="{8190AC50-11B5-41DE-8EEF-5A31020B1AF7}" type="sibTrans" cxnId="{E5D418FD-37DF-4562-B872-5E689808A160}">
      <dgm:prSet/>
      <dgm:spPr/>
      <dgm:t>
        <a:bodyPr/>
        <a:lstStyle/>
        <a:p>
          <a:endParaRPr lang="ru-RU"/>
        </a:p>
      </dgm:t>
    </dgm:pt>
    <dgm:pt modelId="{6A27448C-BAFF-4425-9905-526D769EF27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b="1" i="0" u="none" strike="noStrike" cap="none" normalizeH="0" baseline="0" dirty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b="1" i="0" u="none" strike="noStrike" cap="none" normalizeH="0" baseline="0" dirty="0" smtClean="0">
              <a:ln/>
              <a:effectLst/>
              <a:latin typeface="Times New Roman" panose="02020603050405020304" pitchFamily="18" charset="0"/>
            </a:rPr>
            <a:t> II</a:t>
          </a:r>
          <a:endParaRPr kumimoji="1" lang="ru-RU" altLang="ru-RU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2B2DD5C6-66AD-4D0E-803D-6279DE1F8F9B}" type="parTrans" cxnId="{42A16034-F6E3-4F81-9016-C4C91A6C1F17}">
      <dgm:prSet/>
      <dgm:spPr/>
      <dgm:t>
        <a:bodyPr/>
        <a:lstStyle/>
        <a:p>
          <a:endParaRPr lang="ru-RU"/>
        </a:p>
      </dgm:t>
    </dgm:pt>
    <dgm:pt modelId="{E3588004-BD5D-466B-9C28-43C5CCD87C6F}" type="sibTrans" cxnId="{42A16034-F6E3-4F81-9016-C4C91A6C1F17}">
      <dgm:prSet/>
      <dgm:spPr/>
      <dgm:t>
        <a:bodyPr/>
        <a:lstStyle/>
        <a:p>
          <a:endParaRPr lang="ru-RU"/>
        </a:p>
      </dgm:t>
    </dgm:pt>
    <dgm:pt modelId="{179F7896-1B2E-48FF-94E7-F5748975058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Тығыз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2A00046A-5684-4CE1-AE3F-376CAF163DE6}" type="parTrans" cxnId="{2CC4DF1F-A9A8-4DCE-8E70-9A07DAE96E4B}">
      <dgm:prSet/>
      <dgm:spPr/>
      <dgm:t>
        <a:bodyPr/>
        <a:lstStyle/>
        <a:p>
          <a:endParaRPr lang="ru-RU"/>
        </a:p>
      </dgm:t>
    </dgm:pt>
    <dgm:pt modelId="{B9894F11-75D0-45EC-9918-5B64BC09AF29}" type="sibTrans" cxnId="{2CC4DF1F-A9A8-4DCE-8E70-9A07DAE96E4B}">
      <dgm:prSet/>
      <dgm:spPr/>
      <dgm:t>
        <a:bodyPr/>
        <a:lstStyle/>
        <a:p>
          <a:endParaRPr lang="ru-RU"/>
        </a:p>
      </dgm:t>
    </dgm:pt>
    <dgm:pt modelId="{C17C9C04-AF0D-4AB8-97B0-739F2007F52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Тип  А, Б, В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(қиыршықтасты)</a:t>
          </a:r>
          <a:endParaRPr kumimoji="1" lang="ru-RU" altLang="ru-RU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83CDDB4F-912A-46B7-9B38-5B20CAF2381F}" type="parTrans" cxnId="{8FC5F097-4821-4BB0-8A19-CD76674E6CA2}">
      <dgm:prSet/>
      <dgm:spPr/>
      <dgm:t>
        <a:bodyPr/>
        <a:lstStyle/>
        <a:p>
          <a:endParaRPr lang="ru-RU"/>
        </a:p>
      </dgm:t>
    </dgm:pt>
    <dgm:pt modelId="{2F6F3E5B-9551-4FBC-ADD2-E6BCD36F371D}" type="sibTrans" cxnId="{8FC5F097-4821-4BB0-8A19-CD76674E6CA2}">
      <dgm:prSet/>
      <dgm:spPr/>
      <dgm:t>
        <a:bodyPr/>
        <a:lstStyle/>
        <a:p>
          <a:endParaRPr lang="ru-RU"/>
        </a:p>
      </dgm:t>
    </dgm:pt>
    <dgm:pt modelId="{C392AD7C-BF0E-4ADE-99BC-469D5600A55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 I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A37C7D36-2004-49FA-87B1-B1B3105FE1CE}" type="parTrans" cxnId="{A344E590-A0CC-4B39-BB83-11153D98E476}">
      <dgm:prSet/>
      <dgm:spPr/>
      <dgm:t>
        <a:bodyPr/>
        <a:lstStyle/>
        <a:p>
          <a:endParaRPr lang="ru-RU"/>
        </a:p>
      </dgm:t>
    </dgm:pt>
    <dgm:pt modelId="{F543C5DF-1678-4E74-A711-53CA3442511F}" type="sibTrans" cxnId="{A344E590-A0CC-4B39-BB83-11153D98E476}">
      <dgm:prSet/>
      <dgm:spPr/>
      <dgm:t>
        <a:bodyPr/>
        <a:lstStyle/>
        <a:p>
          <a:endParaRPr lang="ru-RU"/>
        </a:p>
      </dgm:t>
    </dgm:pt>
    <dgm:pt modelId="{AC6D7459-FD86-43A1-8D51-56C5E05EF54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 II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7919A3F1-5BAF-40CA-AD82-168C4B496FD3}" type="parTrans" cxnId="{4AE0245C-F3DD-486E-8378-045A692037D5}">
      <dgm:prSet/>
      <dgm:spPr/>
      <dgm:t>
        <a:bodyPr/>
        <a:lstStyle/>
        <a:p>
          <a:endParaRPr lang="ru-RU"/>
        </a:p>
      </dgm:t>
    </dgm:pt>
    <dgm:pt modelId="{023361BD-522A-42FD-8A48-CB8F5E3BE7F2}" type="sibTrans" cxnId="{4AE0245C-F3DD-486E-8378-045A692037D5}">
      <dgm:prSet/>
      <dgm:spPr/>
      <dgm:t>
        <a:bodyPr/>
        <a:lstStyle/>
        <a:p>
          <a:endParaRPr lang="ru-RU"/>
        </a:p>
      </dgm:t>
    </dgm:pt>
    <dgm:pt modelId="{891BA510-9A7E-4022-AA75-364E0034DBB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 III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24892FEE-3E14-4714-840C-F50A19779E52}" type="parTrans" cxnId="{78CD6B9D-8D29-4DFB-9957-E1A2CF41F523}">
      <dgm:prSet/>
      <dgm:spPr/>
      <dgm:t>
        <a:bodyPr/>
        <a:lstStyle/>
        <a:p>
          <a:endParaRPr lang="ru-RU"/>
        </a:p>
      </dgm:t>
    </dgm:pt>
    <dgm:pt modelId="{4742D975-9B71-4701-A907-CB403410FA04}" type="sibTrans" cxnId="{78CD6B9D-8D29-4DFB-9957-E1A2CF41F523}">
      <dgm:prSet/>
      <dgm:spPr/>
      <dgm:t>
        <a:bodyPr/>
        <a:lstStyle/>
        <a:p>
          <a:endParaRPr lang="ru-RU"/>
        </a:p>
      </dgm:t>
    </dgm:pt>
    <dgm:pt modelId="{6E432728-34D0-4CF1-B39F-0A00C270FB5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Тип  Г, 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cap="none" normalizeH="0" baseline="0" smtClean="0">
              <a:ln/>
              <a:effectLst/>
              <a:latin typeface="Times New Roman" panose="02020603050405020304" pitchFamily="18" charset="0"/>
            </a:rPr>
            <a:t>(құмды)</a:t>
          </a:r>
          <a:endParaRPr kumimoji="1" lang="ru-RU" altLang="ru-RU" sz="1800" b="1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9262210C-8420-499E-8C96-C638F75B5233}" type="parTrans" cxnId="{BE68D7AB-A503-4181-9C72-0D8290D0CA6D}">
      <dgm:prSet/>
      <dgm:spPr/>
      <dgm:t>
        <a:bodyPr/>
        <a:lstStyle/>
        <a:p>
          <a:endParaRPr lang="ru-RU"/>
        </a:p>
      </dgm:t>
    </dgm:pt>
    <dgm:pt modelId="{1606305A-0729-420A-A07E-E7263ADC24A4}" type="sibTrans" cxnId="{BE68D7AB-A503-4181-9C72-0D8290D0CA6D}">
      <dgm:prSet/>
      <dgm:spPr/>
      <dgm:t>
        <a:bodyPr/>
        <a:lstStyle/>
        <a:p>
          <a:endParaRPr lang="ru-RU"/>
        </a:p>
      </dgm:t>
    </dgm:pt>
    <dgm:pt modelId="{0D0A66AC-B9E4-445D-B5D5-AC55698FC7B7}" type="pres">
      <dgm:prSet presAssocID="{30BAECAB-D57A-4BCA-B176-7C317673A77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83EF13D-CC58-4B91-A456-88AFA88408C8}" type="pres">
      <dgm:prSet presAssocID="{829183B6-1635-4BB2-BBC6-81EDEBCDE1E0}" presName="hierRoot1" presStyleCnt="0">
        <dgm:presLayoutVars>
          <dgm:hierBranch/>
        </dgm:presLayoutVars>
      </dgm:prSet>
      <dgm:spPr/>
    </dgm:pt>
    <dgm:pt modelId="{6B2889DB-2F49-41B2-A54F-ED7FC39D75CC}" type="pres">
      <dgm:prSet presAssocID="{829183B6-1635-4BB2-BBC6-81EDEBCDE1E0}" presName="rootComposite1" presStyleCnt="0"/>
      <dgm:spPr/>
    </dgm:pt>
    <dgm:pt modelId="{BCEDEA7F-333C-4E5B-BC3D-4ECFF54DB88A}" type="pres">
      <dgm:prSet presAssocID="{829183B6-1635-4BB2-BBC6-81EDEBCDE1E0}" presName="rootText1" presStyleLbl="node0" presStyleIdx="0" presStyleCnt="1" custScaleX="151985">
        <dgm:presLayoutVars>
          <dgm:chPref val="3"/>
        </dgm:presLayoutVars>
      </dgm:prSet>
      <dgm:spPr/>
    </dgm:pt>
    <dgm:pt modelId="{0D9234FB-72B9-4A74-85DB-19F1FE4473F9}" type="pres">
      <dgm:prSet presAssocID="{829183B6-1635-4BB2-BBC6-81EDEBCDE1E0}" presName="rootConnector1" presStyleLbl="node1" presStyleIdx="0" presStyleCnt="0"/>
      <dgm:spPr/>
    </dgm:pt>
    <dgm:pt modelId="{F65969CC-4FFB-468E-A35D-C41EDD1809D7}" type="pres">
      <dgm:prSet presAssocID="{829183B6-1635-4BB2-BBC6-81EDEBCDE1E0}" presName="hierChild2" presStyleCnt="0"/>
      <dgm:spPr/>
    </dgm:pt>
    <dgm:pt modelId="{CF7C4720-512E-458B-9877-5CA08F1823D0}" type="pres">
      <dgm:prSet presAssocID="{EFE22C6B-6D42-412E-B683-23E9A7146FED}" presName="Name35" presStyleLbl="parChTrans1D2" presStyleIdx="0" presStyleCnt="2"/>
      <dgm:spPr/>
    </dgm:pt>
    <dgm:pt modelId="{5DA88419-7A30-45D8-9E48-E88A70C6BC9B}" type="pres">
      <dgm:prSet presAssocID="{BF40AA56-8727-466B-A651-CB6BA6D21624}" presName="hierRoot2" presStyleCnt="0">
        <dgm:presLayoutVars>
          <dgm:hierBranch/>
        </dgm:presLayoutVars>
      </dgm:prSet>
      <dgm:spPr/>
    </dgm:pt>
    <dgm:pt modelId="{CD4AD45C-8A7A-48B3-BCC0-204348520257}" type="pres">
      <dgm:prSet presAssocID="{BF40AA56-8727-466B-A651-CB6BA6D21624}" presName="rootComposite" presStyleCnt="0"/>
      <dgm:spPr/>
    </dgm:pt>
    <dgm:pt modelId="{86A043AD-16D0-46EB-A8E4-9CB4523B25CD}" type="pres">
      <dgm:prSet presAssocID="{BF40AA56-8727-466B-A651-CB6BA6D21624}" presName="rootText" presStyleLbl="node2" presStyleIdx="0" presStyleCnt="2">
        <dgm:presLayoutVars>
          <dgm:chPref val="3"/>
        </dgm:presLayoutVars>
      </dgm:prSet>
      <dgm:spPr/>
    </dgm:pt>
    <dgm:pt modelId="{5BD4DD28-6012-4532-B341-B97B13DD4ECC}" type="pres">
      <dgm:prSet presAssocID="{BF40AA56-8727-466B-A651-CB6BA6D21624}" presName="rootConnector" presStyleLbl="node2" presStyleIdx="0" presStyleCnt="2"/>
      <dgm:spPr/>
    </dgm:pt>
    <dgm:pt modelId="{7EE5ED13-5DBC-48D6-868A-F00C2205FECB}" type="pres">
      <dgm:prSet presAssocID="{BF40AA56-8727-466B-A651-CB6BA6D21624}" presName="hierChild4" presStyleCnt="0"/>
      <dgm:spPr/>
    </dgm:pt>
    <dgm:pt modelId="{5E9745E6-EAE2-4E88-8CB2-DFCF64395793}" type="pres">
      <dgm:prSet presAssocID="{E09D69D2-803F-4AFE-A9C0-B3B7EDC86597}" presName="Name35" presStyleLbl="parChTrans1D3" presStyleIdx="0" presStyleCnt="4"/>
      <dgm:spPr/>
    </dgm:pt>
    <dgm:pt modelId="{BC4F6C7E-9A0D-4F2E-B47F-08290A43FFB3}" type="pres">
      <dgm:prSet presAssocID="{9B7640C3-F9DD-4FA6-B0A3-EB65C3351C46}" presName="hierRoot2" presStyleCnt="0">
        <dgm:presLayoutVars>
          <dgm:hierBranch val="r"/>
        </dgm:presLayoutVars>
      </dgm:prSet>
      <dgm:spPr/>
    </dgm:pt>
    <dgm:pt modelId="{692A1814-32BC-452F-B529-09A63F2BA894}" type="pres">
      <dgm:prSet presAssocID="{9B7640C3-F9DD-4FA6-B0A3-EB65C3351C46}" presName="rootComposite" presStyleCnt="0"/>
      <dgm:spPr/>
    </dgm:pt>
    <dgm:pt modelId="{6F1959DB-9BC4-4448-B7CB-D5E9FD4FCE82}" type="pres">
      <dgm:prSet presAssocID="{9B7640C3-F9DD-4FA6-B0A3-EB65C3351C46}" presName="rootText" presStyleLbl="node3" presStyleIdx="0" presStyleCnt="4">
        <dgm:presLayoutVars>
          <dgm:chPref val="3"/>
        </dgm:presLayoutVars>
      </dgm:prSet>
      <dgm:spPr/>
    </dgm:pt>
    <dgm:pt modelId="{AC527275-E8E0-4D8F-B7A5-9E674F15594B}" type="pres">
      <dgm:prSet presAssocID="{9B7640C3-F9DD-4FA6-B0A3-EB65C3351C46}" presName="rootConnector" presStyleLbl="node3" presStyleIdx="0" presStyleCnt="4"/>
      <dgm:spPr/>
    </dgm:pt>
    <dgm:pt modelId="{8D58D5C5-735D-409B-8A7F-47FBFE4AC3C8}" type="pres">
      <dgm:prSet presAssocID="{9B7640C3-F9DD-4FA6-B0A3-EB65C3351C46}" presName="hierChild4" presStyleCnt="0"/>
      <dgm:spPr/>
    </dgm:pt>
    <dgm:pt modelId="{D63E2401-E9FF-4954-BFDC-A3AF20EB7DAE}" type="pres">
      <dgm:prSet presAssocID="{9B7640C3-F9DD-4FA6-B0A3-EB65C3351C46}" presName="hierChild5" presStyleCnt="0"/>
      <dgm:spPr/>
    </dgm:pt>
    <dgm:pt modelId="{EADCB6EF-4F83-4FFF-B8A9-61248CFA45A8}" type="pres">
      <dgm:prSet presAssocID="{2B2DD5C6-66AD-4D0E-803D-6279DE1F8F9B}" presName="Name35" presStyleLbl="parChTrans1D3" presStyleIdx="1" presStyleCnt="4"/>
      <dgm:spPr/>
    </dgm:pt>
    <dgm:pt modelId="{E3372785-E2A5-4653-A9F8-0490717AE886}" type="pres">
      <dgm:prSet presAssocID="{6A27448C-BAFF-4425-9905-526D769EF277}" presName="hierRoot2" presStyleCnt="0">
        <dgm:presLayoutVars>
          <dgm:hierBranch val="r"/>
        </dgm:presLayoutVars>
      </dgm:prSet>
      <dgm:spPr/>
    </dgm:pt>
    <dgm:pt modelId="{2024B899-936A-4160-AC81-C9E2F0EC711D}" type="pres">
      <dgm:prSet presAssocID="{6A27448C-BAFF-4425-9905-526D769EF277}" presName="rootComposite" presStyleCnt="0"/>
      <dgm:spPr/>
    </dgm:pt>
    <dgm:pt modelId="{E9C9FFDB-D061-4561-B03B-FC4CBCC77E7C}" type="pres">
      <dgm:prSet presAssocID="{6A27448C-BAFF-4425-9905-526D769EF277}" presName="rootText" presStyleLbl="node3" presStyleIdx="1" presStyleCnt="4">
        <dgm:presLayoutVars>
          <dgm:chPref val="3"/>
        </dgm:presLayoutVars>
      </dgm:prSet>
      <dgm:spPr/>
    </dgm:pt>
    <dgm:pt modelId="{BCFBA058-7AB2-47BE-9660-D413FF009514}" type="pres">
      <dgm:prSet presAssocID="{6A27448C-BAFF-4425-9905-526D769EF277}" presName="rootConnector" presStyleLbl="node3" presStyleIdx="1" presStyleCnt="4"/>
      <dgm:spPr/>
    </dgm:pt>
    <dgm:pt modelId="{95454543-2549-4EC6-A89F-11A4E1287113}" type="pres">
      <dgm:prSet presAssocID="{6A27448C-BAFF-4425-9905-526D769EF277}" presName="hierChild4" presStyleCnt="0"/>
      <dgm:spPr/>
    </dgm:pt>
    <dgm:pt modelId="{63D88488-B527-4CE2-AA20-7A0878992565}" type="pres">
      <dgm:prSet presAssocID="{6A27448C-BAFF-4425-9905-526D769EF277}" presName="hierChild5" presStyleCnt="0"/>
      <dgm:spPr/>
    </dgm:pt>
    <dgm:pt modelId="{502B1ABE-8481-4676-A809-5AA076BE13BE}" type="pres">
      <dgm:prSet presAssocID="{BF40AA56-8727-466B-A651-CB6BA6D21624}" presName="hierChild5" presStyleCnt="0"/>
      <dgm:spPr/>
    </dgm:pt>
    <dgm:pt modelId="{99F86477-578B-4259-B2EA-E698AF2F3A94}" type="pres">
      <dgm:prSet presAssocID="{2A00046A-5684-4CE1-AE3F-376CAF163DE6}" presName="Name35" presStyleLbl="parChTrans1D2" presStyleIdx="1" presStyleCnt="2"/>
      <dgm:spPr/>
    </dgm:pt>
    <dgm:pt modelId="{ED2A8B3C-CB4C-47BA-9906-9DCF130E4703}" type="pres">
      <dgm:prSet presAssocID="{179F7896-1B2E-48FF-94E7-F57489750588}" presName="hierRoot2" presStyleCnt="0">
        <dgm:presLayoutVars>
          <dgm:hierBranch/>
        </dgm:presLayoutVars>
      </dgm:prSet>
      <dgm:spPr/>
    </dgm:pt>
    <dgm:pt modelId="{4081E7D8-ED23-4E3E-8404-3CE6A85CE659}" type="pres">
      <dgm:prSet presAssocID="{179F7896-1B2E-48FF-94E7-F57489750588}" presName="rootComposite" presStyleCnt="0"/>
      <dgm:spPr/>
    </dgm:pt>
    <dgm:pt modelId="{8979383E-403D-4067-AE76-00CDC12A754C}" type="pres">
      <dgm:prSet presAssocID="{179F7896-1B2E-48FF-94E7-F57489750588}" presName="rootText" presStyleLbl="node2" presStyleIdx="1" presStyleCnt="2">
        <dgm:presLayoutVars>
          <dgm:chPref val="3"/>
        </dgm:presLayoutVars>
      </dgm:prSet>
      <dgm:spPr/>
    </dgm:pt>
    <dgm:pt modelId="{CCAADA9A-E102-4C8E-893B-E2F71AE58183}" type="pres">
      <dgm:prSet presAssocID="{179F7896-1B2E-48FF-94E7-F57489750588}" presName="rootConnector" presStyleLbl="node2" presStyleIdx="1" presStyleCnt="2"/>
      <dgm:spPr/>
    </dgm:pt>
    <dgm:pt modelId="{B383469D-AC58-45DB-9EE4-5576451FD675}" type="pres">
      <dgm:prSet presAssocID="{179F7896-1B2E-48FF-94E7-F57489750588}" presName="hierChild4" presStyleCnt="0"/>
      <dgm:spPr/>
    </dgm:pt>
    <dgm:pt modelId="{68D50C8B-545B-4C6E-991A-B4E7A390C0E3}" type="pres">
      <dgm:prSet presAssocID="{83CDDB4F-912A-46B7-9B38-5B20CAF2381F}" presName="Name35" presStyleLbl="parChTrans1D3" presStyleIdx="2" presStyleCnt="4"/>
      <dgm:spPr/>
    </dgm:pt>
    <dgm:pt modelId="{9E0F1BC0-5B81-4BB3-96AA-F39BD92549E3}" type="pres">
      <dgm:prSet presAssocID="{C17C9C04-AF0D-4AB8-97B0-739F2007F52E}" presName="hierRoot2" presStyleCnt="0">
        <dgm:presLayoutVars>
          <dgm:hierBranch val="r"/>
        </dgm:presLayoutVars>
      </dgm:prSet>
      <dgm:spPr/>
    </dgm:pt>
    <dgm:pt modelId="{0A2AD9F7-D84D-41DF-AFBF-2E51DAD5BDEB}" type="pres">
      <dgm:prSet presAssocID="{C17C9C04-AF0D-4AB8-97B0-739F2007F52E}" presName="rootComposite" presStyleCnt="0"/>
      <dgm:spPr/>
    </dgm:pt>
    <dgm:pt modelId="{DCD7F612-FDC7-4CA7-AA95-711304679606}" type="pres">
      <dgm:prSet presAssocID="{C17C9C04-AF0D-4AB8-97B0-739F2007F52E}" presName="rootText" presStyleLbl="node3" presStyleIdx="2" presStyleCnt="4" custScaleX="122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29FF88-597B-448D-B261-70821D885C43}" type="pres">
      <dgm:prSet presAssocID="{C17C9C04-AF0D-4AB8-97B0-739F2007F52E}" presName="rootConnector" presStyleLbl="node3" presStyleIdx="2" presStyleCnt="4"/>
      <dgm:spPr/>
    </dgm:pt>
    <dgm:pt modelId="{3B99CA13-2EDE-4EC2-B878-AF4EA391A51F}" type="pres">
      <dgm:prSet presAssocID="{C17C9C04-AF0D-4AB8-97B0-739F2007F52E}" presName="hierChild4" presStyleCnt="0"/>
      <dgm:spPr/>
    </dgm:pt>
    <dgm:pt modelId="{07F0111A-FCDB-4E2F-B122-0B4933E54CAE}" type="pres">
      <dgm:prSet presAssocID="{A37C7D36-2004-49FA-87B1-B1B3105FE1CE}" presName="Name50" presStyleLbl="parChTrans1D4" presStyleIdx="0" presStyleCnt="3"/>
      <dgm:spPr/>
    </dgm:pt>
    <dgm:pt modelId="{4748DABE-DB1B-42C8-90BD-AF1FD6774A1E}" type="pres">
      <dgm:prSet presAssocID="{C392AD7C-BF0E-4ADE-99BC-469D5600A55F}" presName="hierRoot2" presStyleCnt="0">
        <dgm:presLayoutVars>
          <dgm:hierBranch val="r"/>
        </dgm:presLayoutVars>
      </dgm:prSet>
      <dgm:spPr/>
    </dgm:pt>
    <dgm:pt modelId="{AE47837E-A897-4CC8-9598-BFA6760193F6}" type="pres">
      <dgm:prSet presAssocID="{C392AD7C-BF0E-4ADE-99BC-469D5600A55F}" presName="rootComposite" presStyleCnt="0"/>
      <dgm:spPr/>
    </dgm:pt>
    <dgm:pt modelId="{6C5EED1E-4536-4EEF-9144-D3BB033FA44D}" type="pres">
      <dgm:prSet presAssocID="{C392AD7C-BF0E-4ADE-99BC-469D5600A55F}" presName="rootText" presStyleLbl="node4" presStyleIdx="0" presStyleCnt="3">
        <dgm:presLayoutVars>
          <dgm:chPref val="3"/>
        </dgm:presLayoutVars>
      </dgm:prSet>
      <dgm:spPr/>
    </dgm:pt>
    <dgm:pt modelId="{BE5D684F-6C63-45EE-B3F9-C71762600599}" type="pres">
      <dgm:prSet presAssocID="{C392AD7C-BF0E-4ADE-99BC-469D5600A55F}" presName="rootConnector" presStyleLbl="node4" presStyleIdx="0" presStyleCnt="3"/>
      <dgm:spPr/>
    </dgm:pt>
    <dgm:pt modelId="{E59683B1-2EB9-415A-BEA8-37C44DC8CFDA}" type="pres">
      <dgm:prSet presAssocID="{C392AD7C-BF0E-4ADE-99BC-469D5600A55F}" presName="hierChild4" presStyleCnt="0"/>
      <dgm:spPr/>
    </dgm:pt>
    <dgm:pt modelId="{857188E9-A3FA-4C6C-8C10-BD0F9172A4C4}" type="pres">
      <dgm:prSet presAssocID="{C392AD7C-BF0E-4ADE-99BC-469D5600A55F}" presName="hierChild5" presStyleCnt="0"/>
      <dgm:spPr/>
    </dgm:pt>
    <dgm:pt modelId="{820936CE-CCD0-4CC7-B90E-69D0C5141910}" type="pres">
      <dgm:prSet presAssocID="{7919A3F1-5BAF-40CA-AD82-168C4B496FD3}" presName="Name50" presStyleLbl="parChTrans1D4" presStyleIdx="1" presStyleCnt="3"/>
      <dgm:spPr/>
    </dgm:pt>
    <dgm:pt modelId="{ECBD5432-78E7-4859-AFFA-996041E87E6C}" type="pres">
      <dgm:prSet presAssocID="{AC6D7459-FD86-43A1-8D51-56C5E05EF54F}" presName="hierRoot2" presStyleCnt="0">
        <dgm:presLayoutVars>
          <dgm:hierBranch val="r"/>
        </dgm:presLayoutVars>
      </dgm:prSet>
      <dgm:spPr/>
    </dgm:pt>
    <dgm:pt modelId="{0B27DC08-022F-41BA-AB7A-B876EC2A7347}" type="pres">
      <dgm:prSet presAssocID="{AC6D7459-FD86-43A1-8D51-56C5E05EF54F}" presName="rootComposite" presStyleCnt="0"/>
      <dgm:spPr/>
    </dgm:pt>
    <dgm:pt modelId="{5AD25A70-2DAE-4453-840F-A0FF310BB186}" type="pres">
      <dgm:prSet presAssocID="{AC6D7459-FD86-43A1-8D51-56C5E05EF54F}" presName="rootText" presStyleLbl="node4" presStyleIdx="1" presStyleCnt="3">
        <dgm:presLayoutVars>
          <dgm:chPref val="3"/>
        </dgm:presLayoutVars>
      </dgm:prSet>
      <dgm:spPr/>
    </dgm:pt>
    <dgm:pt modelId="{B9E19958-F814-4A15-8FBC-F4B1FF05ABA4}" type="pres">
      <dgm:prSet presAssocID="{AC6D7459-FD86-43A1-8D51-56C5E05EF54F}" presName="rootConnector" presStyleLbl="node4" presStyleIdx="1" presStyleCnt="3"/>
      <dgm:spPr/>
    </dgm:pt>
    <dgm:pt modelId="{E33E9DE8-F027-4799-878B-B1E23D0484A3}" type="pres">
      <dgm:prSet presAssocID="{AC6D7459-FD86-43A1-8D51-56C5E05EF54F}" presName="hierChild4" presStyleCnt="0"/>
      <dgm:spPr/>
    </dgm:pt>
    <dgm:pt modelId="{446C0478-D7BF-4370-BBC6-59E4A7518230}" type="pres">
      <dgm:prSet presAssocID="{AC6D7459-FD86-43A1-8D51-56C5E05EF54F}" presName="hierChild5" presStyleCnt="0"/>
      <dgm:spPr/>
    </dgm:pt>
    <dgm:pt modelId="{2BA775A8-1E20-4A1C-9B50-A00B5796AA7A}" type="pres">
      <dgm:prSet presAssocID="{24892FEE-3E14-4714-840C-F50A19779E52}" presName="Name50" presStyleLbl="parChTrans1D4" presStyleIdx="2" presStyleCnt="3"/>
      <dgm:spPr/>
    </dgm:pt>
    <dgm:pt modelId="{D38F765A-0D22-4110-B625-6FE1E14F35CB}" type="pres">
      <dgm:prSet presAssocID="{891BA510-9A7E-4022-AA75-364E0034DBB9}" presName="hierRoot2" presStyleCnt="0">
        <dgm:presLayoutVars>
          <dgm:hierBranch val="r"/>
        </dgm:presLayoutVars>
      </dgm:prSet>
      <dgm:spPr/>
    </dgm:pt>
    <dgm:pt modelId="{FC73ACE2-322E-4C0A-A249-005017725A6B}" type="pres">
      <dgm:prSet presAssocID="{891BA510-9A7E-4022-AA75-364E0034DBB9}" presName="rootComposite" presStyleCnt="0"/>
      <dgm:spPr/>
    </dgm:pt>
    <dgm:pt modelId="{7C9AAFF6-5E0A-4A37-837B-4B5B5FCB9CAF}" type="pres">
      <dgm:prSet presAssocID="{891BA510-9A7E-4022-AA75-364E0034DBB9}" presName="rootText" presStyleLbl="node4" presStyleIdx="2" presStyleCnt="3">
        <dgm:presLayoutVars>
          <dgm:chPref val="3"/>
        </dgm:presLayoutVars>
      </dgm:prSet>
      <dgm:spPr/>
    </dgm:pt>
    <dgm:pt modelId="{7F7C0F84-8609-453E-834F-4DE47784E083}" type="pres">
      <dgm:prSet presAssocID="{891BA510-9A7E-4022-AA75-364E0034DBB9}" presName="rootConnector" presStyleLbl="node4" presStyleIdx="2" presStyleCnt="3"/>
      <dgm:spPr/>
    </dgm:pt>
    <dgm:pt modelId="{0942DDDC-7A1C-49B5-9640-B2FD1420AC40}" type="pres">
      <dgm:prSet presAssocID="{891BA510-9A7E-4022-AA75-364E0034DBB9}" presName="hierChild4" presStyleCnt="0"/>
      <dgm:spPr/>
    </dgm:pt>
    <dgm:pt modelId="{846288B6-D835-46FC-BDF7-E2295F6D6B16}" type="pres">
      <dgm:prSet presAssocID="{891BA510-9A7E-4022-AA75-364E0034DBB9}" presName="hierChild5" presStyleCnt="0"/>
      <dgm:spPr/>
    </dgm:pt>
    <dgm:pt modelId="{A01A36EF-6C81-4518-90F7-2992BD32A1C6}" type="pres">
      <dgm:prSet presAssocID="{C17C9C04-AF0D-4AB8-97B0-739F2007F52E}" presName="hierChild5" presStyleCnt="0"/>
      <dgm:spPr/>
    </dgm:pt>
    <dgm:pt modelId="{5EBC4392-C93D-4FE1-BF15-F5D88F95067E}" type="pres">
      <dgm:prSet presAssocID="{9262210C-8420-499E-8C96-C638F75B5233}" presName="Name35" presStyleLbl="parChTrans1D3" presStyleIdx="3" presStyleCnt="4"/>
      <dgm:spPr/>
    </dgm:pt>
    <dgm:pt modelId="{65249758-79D2-471D-AA9C-38FEC9F69E23}" type="pres">
      <dgm:prSet presAssocID="{6E432728-34D0-4CF1-B39F-0A00C270FB56}" presName="hierRoot2" presStyleCnt="0">
        <dgm:presLayoutVars>
          <dgm:hierBranch val="r"/>
        </dgm:presLayoutVars>
      </dgm:prSet>
      <dgm:spPr/>
    </dgm:pt>
    <dgm:pt modelId="{F92513AF-9CAB-430C-88A3-615E5D7A4AE9}" type="pres">
      <dgm:prSet presAssocID="{6E432728-34D0-4CF1-B39F-0A00C270FB56}" presName="rootComposite" presStyleCnt="0"/>
      <dgm:spPr/>
    </dgm:pt>
    <dgm:pt modelId="{B61290F0-500C-419C-94CE-F96DC793471C}" type="pres">
      <dgm:prSet presAssocID="{6E432728-34D0-4CF1-B39F-0A00C270FB56}" presName="rootText" presStyleLbl="node3" presStyleIdx="3" presStyleCnt="4">
        <dgm:presLayoutVars>
          <dgm:chPref val="3"/>
        </dgm:presLayoutVars>
      </dgm:prSet>
      <dgm:spPr/>
    </dgm:pt>
    <dgm:pt modelId="{0EC38F29-44C0-4E52-86D0-7873FACB080B}" type="pres">
      <dgm:prSet presAssocID="{6E432728-34D0-4CF1-B39F-0A00C270FB56}" presName="rootConnector" presStyleLbl="node3" presStyleIdx="3" presStyleCnt="4"/>
      <dgm:spPr/>
    </dgm:pt>
    <dgm:pt modelId="{2CACE694-131C-4483-99AE-4E4B1B2006E7}" type="pres">
      <dgm:prSet presAssocID="{6E432728-34D0-4CF1-B39F-0A00C270FB56}" presName="hierChild4" presStyleCnt="0"/>
      <dgm:spPr/>
    </dgm:pt>
    <dgm:pt modelId="{0F636896-0866-4D7D-BA88-17C4B70A8D04}" type="pres">
      <dgm:prSet presAssocID="{6E432728-34D0-4CF1-B39F-0A00C270FB56}" presName="hierChild5" presStyleCnt="0"/>
      <dgm:spPr/>
    </dgm:pt>
    <dgm:pt modelId="{F05EC5E4-99D8-4731-866B-17E122371824}" type="pres">
      <dgm:prSet presAssocID="{179F7896-1B2E-48FF-94E7-F57489750588}" presName="hierChild5" presStyleCnt="0"/>
      <dgm:spPr/>
    </dgm:pt>
    <dgm:pt modelId="{79B90A13-8C22-428E-8829-E76623FA7203}" type="pres">
      <dgm:prSet presAssocID="{829183B6-1635-4BB2-BBC6-81EDEBCDE1E0}" presName="hierChild3" presStyleCnt="0"/>
      <dgm:spPr/>
    </dgm:pt>
  </dgm:ptLst>
  <dgm:cxnLst>
    <dgm:cxn modelId="{42A16034-F6E3-4F81-9016-C4C91A6C1F17}" srcId="{BF40AA56-8727-466B-A651-CB6BA6D21624}" destId="{6A27448C-BAFF-4425-9905-526D769EF277}" srcOrd="1" destOrd="0" parTransId="{2B2DD5C6-66AD-4D0E-803D-6279DE1F8F9B}" sibTransId="{E3588004-BD5D-466B-9C28-43C5CCD87C6F}"/>
    <dgm:cxn modelId="{78CD6B9D-8D29-4DFB-9957-E1A2CF41F523}" srcId="{C17C9C04-AF0D-4AB8-97B0-739F2007F52E}" destId="{891BA510-9A7E-4022-AA75-364E0034DBB9}" srcOrd="2" destOrd="0" parTransId="{24892FEE-3E14-4714-840C-F50A19779E52}" sibTransId="{4742D975-9B71-4701-A907-CB403410FA04}"/>
    <dgm:cxn modelId="{2CC4DF1F-A9A8-4DCE-8E70-9A07DAE96E4B}" srcId="{829183B6-1635-4BB2-BBC6-81EDEBCDE1E0}" destId="{179F7896-1B2E-48FF-94E7-F57489750588}" srcOrd="1" destOrd="0" parTransId="{2A00046A-5684-4CE1-AE3F-376CAF163DE6}" sibTransId="{B9894F11-75D0-45EC-9918-5B64BC09AF29}"/>
    <dgm:cxn modelId="{6AE9F0FE-FD05-4572-B0AA-EADB17C623D6}" type="presOf" srcId="{829183B6-1635-4BB2-BBC6-81EDEBCDE1E0}" destId="{0D9234FB-72B9-4A74-85DB-19F1FE4473F9}" srcOrd="1" destOrd="0" presId="urn:microsoft.com/office/officeart/2005/8/layout/orgChart1"/>
    <dgm:cxn modelId="{828DCEB1-80EB-4A96-AF3B-DF2B3983C86C}" type="presOf" srcId="{E09D69D2-803F-4AFE-A9C0-B3B7EDC86597}" destId="{5E9745E6-EAE2-4E88-8CB2-DFCF64395793}" srcOrd="0" destOrd="0" presId="urn:microsoft.com/office/officeart/2005/8/layout/orgChart1"/>
    <dgm:cxn modelId="{91F3A4B0-A359-47A5-B8A3-A46A3E7F5AC1}" type="presOf" srcId="{C392AD7C-BF0E-4ADE-99BC-469D5600A55F}" destId="{BE5D684F-6C63-45EE-B3F9-C71762600599}" srcOrd="1" destOrd="0" presId="urn:microsoft.com/office/officeart/2005/8/layout/orgChart1"/>
    <dgm:cxn modelId="{1D3DA235-82E3-4FCB-8B75-AE5A36C4340D}" type="presOf" srcId="{6E432728-34D0-4CF1-B39F-0A00C270FB56}" destId="{0EC38F29-44C0-4E52-86D0-7873FACB080B}" srcOrd="1" destOrd="0" presId="urn:microsoft.com/office/officeart/2005/8/layout/orgChart1"/>
    <dgm:cxn modelId="{CAA473A8-3150-458B-B812-0535BC6E5B86}" srcId="{30BAECAB-D57A-4BCA-B176-7C317673A777}" destId="{829183B6-1635-4BB2-BBC6-81EDEBCDE1E0}" srcOrd="0" destOrd="0" parTransId="{58BDCD1C-35A7-4401-A468-DD2C7E7978AC}" sibTransId="{C973651F-C316-48CA-ADA9-E48578734531}"/>
    <dgm:cxn modelId="{9497BF55-9D56-4323-B6E8-3B5C21DAAAEA}" type="presOf" srcId="{891BA510-9A7E-4022-AA75-364E0034DBB9}" destId="{7C9AAFF6-5E0A-4A37-837B-4B5B5FCB9CAF}" srcOrd="0" destOrd="0" presId="urn:microsoft.com/office/officeart/2005/8/layout/orgChart1"/>
    <dgm:cxn modelId="{1C2B7D77-C992-431D-8C2A-19FCC2248ABF}" type="presOf" srcId="{EFE22C6B-6D42-412E-B683-23E9A7146FED}" destId="{CF7C4720-512E-458B-9877-5CA08F1823D0}" srcOrd="0" destOrd="0" presId="urn:microsoft.com/office/officeart/2005/8/layout/orgChart1"/>
    <dgm:cxn modelId="{BE68D7AB-A503-4181-9C72-0D8290D0CA6D}" srcId="{179F7896-1B2E-48FF-94E7-F57489750588}" destId="{6E432728-34D0-4CF1-B39F-0A00C270FB56}" srcOrd="1" destOrd="0" parTransId="{9262210C-8420-499E-8C96-C638F75B5233}" sibTransId="{1606305A-0729-420A-A07E-E7263ADC24A4}"/>
    <dgm:cxn modelId="{DFD4A8E2-76C6-468C-B136-8054605A700E}" type="presOf" srcId="{2B2DD5C6-66AD-4D0E-803D-6279DE1F8F9B}" destId="{EADCB6EF-4F83-4FFF-B8A9-61248CFA45A8}" srcOrd="0" destOrd="0" presId="urn:microsoft.com/office/officeart/2005/8/layout/orgChart1"/>
    <dgm:cxn modelId="{4A604CBF-C74A-4869-BCF0-D38D8104C22A}" type="presOf" srcId="{829183B6-1635-4BB2-BBC6-81EDEBCDE1E0}" destId="{BCEDEA7F-333C-4E5B-BC3D-4ECFF54DB88A}" srcOrd="0" destOrd="0" presId="urn:microsoft.com/office/officeart/2005/8/layout/orgChart1"/>
    <dgm:cxn modelId="{A2B2538D-8700-48BE-B500-F3B9BA575990}" type="presOf" srcId="{24892FEE-3E14-4714-840C-F50A19779E52}" destId="{2BA775A8-1E20-4A1C-9B50-A00B5796AA7A}" srcOrd="0" destOrd="0" presId="urn:microsoft.com/office/officeart/2005/8/layout/orgChart1"/>
    <dgm:cxn modelId="{3DAF7029-D81D-4B57-90BA-C95328F5EBB7}" type="presOf" srcId="{AC6D7459-FD86-43A1-8D51-56C5E05EF54F}" destId="{B9E19958-F814-4A15-8FBC-F4B1FF05ABA4}" srcOrd="1" destOrd="0" presId="urn:microsoft.com/office/officeart/2005/8/layout/orgChart1"/>
    <dgm:cxn modelId="{5EF68872-E4D7-4198-ACB1-91420E4230FD}" type="presOf" srcId="{6E432728-34D0-4CF1-B39F-0A00C270FB56}" destId="{B61290F0-500C-419C-94CE-F96DC793471C}" srcOrd="0" destOrd="0" presId="urn:microsoft.com/office/officeart/2005/8/layout/orgChart1"/>
    <dgm:cxn modelId="{4A508585-3D9E-43DB-BC26-34704066833F}" srcId="{829183B6-1635-4BB2-BBC6-81EDEBCDE1E0}" destId="{BF40AA56-8727-466B-A651-CB6BA6D21624}" srcOrd="0" destOrd="0" parTransId="{EFE22C6B-6D42-412E-B683-23E9A7146FED}" sibTransId="{F861D7B7-9954-46A5-A8A7-0ECD1BBD1915}"/>
    <dgm:cxn modelId="{3BE2C2D6-81A9-454F-A7A4-3F3874610127}" type="presOf" srcId="{C392AD7C-BF0E-4ADE-99BC-469D5600A55F}" destId="{6C5EED1E-4536-4EEF-9144-D3BB033FA44D}" srcOrd="0" destOrd="0" presId="urn:microsoft.com/office/officeart/2005/8/layout/orgChart1"/>
    <dgm:cxn modelId="{8FC5F097-4821-4BB0-8A19-CD76674E6CA2}" srcId="{179F7896-1B2E-48FF-94E7-F57489750588}" destId="{C17C9C04-AF0D-4AB8-97B0-739F2007F52E}" srcOrd="0" destOrd="0" parTransId="{83CDDB4F-912A-46B7-9B38-5B20CAF2381F}" sibTransId="{2F6F3E5B-9551-4FBC-ADD2-E6BCD36F371D}"/>
    <dgm:cxn modelId="{C2DDD428-7F90-4385-B2BA-18B011017C59}" type="presOf" srcId="{179F7896-1B2E-48FF-94E7-F57489750588}" destId="{8979383E-403D-4067-AE76-00CDC12A754C}" srcOrd="0" destOrd="0" presId="urn:microsoft.com/office/officeart/2005/8/layout/orgChart1"/>
    <dgm:cxn modelId="{C6D3F45E-02DD-4A2C-91F1-E22F91753BE6}" type="presOf" srcId="{6A27448C-BAFF-4425-9905-526D769EF277}" destId="{BCFBA058-7AB2-47BE-9660-D413FF009514}" srcOrd="1" destOrd="0" presId="urn:microsoft.com/office/officeart/2005/8/layout/orgChart1"/>
    <dgm:cxn modelId="{E1F80611-B1C2-48AC-92BE-B734A4789290}" type="presOf" srcId="{C17C9C04-AF0D-4AB8-97B0-739F2007F52E}" destId="{9329FF88-597B-448D-B261-70821D885C43}" srcOrd="1" destOrd="0" presId="urn:microsoft.com/office/officeart/2005/8/layout/orgChart1"/>
    <dgm:cxn modelId="{6F0B6EE5-66D7-45A1-B3A0-E7154295102D}" type="presOf" srcId="{891BA510-9A7E-4022-AA75-364E0034DBB9}" destId="{7F7C0F84-8609-453E-834F-4DE47784E083}" srcOrd="1" destOrd="0" presId="urn:microsoft.com/office/officeart/2005/8/layout/orgChart1"/>
    <dgm:cxn modelId="{4AE0245C-F3DD-486E-8378-045A692037D5}" srcId="{C17C9C04-AF0D-4AB8-97B0-739F2007F52E}" destId="{AC6D7459-FD86-43A1-8D51-56C5E05EF54F}" srcOrd="1" destOrd="0" parTransId="{7919A3F1-5BAF-40CA-AD82-168C4B496FD3}" sibTransId="{023361BD-522A-42FD-8A48-CB8F5E3BE7F2}"/>
    <dgm:cxn modelId="{E2F1532F-7DC7-487C-B58F-66790A1E659E}" type="presOf" srcId="{AC6D7459-FD86-43A1-8D51-56C5E05EF54F}" destId="{5AD25A70-2DAE-4453-840F-A0FF310BB186}" srcOrd="0" destOrd="0" presId="urn:microsoft.com/office/officeart/2005/8/layout/orgChart1"/>
    <dgm:cxn modelId="{EC4F7332-C89F-4144-A0D8-1B94FAC6B8C7}" type="presOf" srcId="{A37C7D36-2004-49FA-87B1-B1B3105FE1CE}" destId="{07F0111A-FCDB-4E2F-B122-0B4933E54CAE}" srcOrd="0" destOrd="0" presId="urn:microsoft.com/office/officeart/2005/8/layout/orgChart1"/>
    <dgm:cxn modelId="{AA93142B-0866-4F04-B60A-E84E7F6F9B10}" type="presOf" srcId="{C17C9C04-AF0D-4AB8-97B0-739F2007F52E}" destId="{DCD7F612-FDC7-4CA7-AA95-711304679606}" srcOrd="0" destOrd="0" presId="urn:microsoft.com/office/officeart/2005/8/layout/orgChart1"/>
    <dgm:cxn modelId="{A8D988E8-FFCA-499F-9533-F41C253034DD}" type="presOf" srcId="{9B7640C3-F9DD-4FA6-B0A3-EB65C3351C46}" destId="{AC527275-E8E0-4D8F-B7A5-9E674F15594B}" srcOrd="1" destOrd="0" presId="urn:microsoft.com/office/officeart/2005/8/layout/orgChart1"/>
    <dgm:cxn modelId="{3BAD465C-E096-4AFA-AEF0-09B840FE6B2C}" type="presOf" srcId="{83CDDB4F-912A-46B7-9B38-5B20CAF2381F}" destId="{68D50C8B-545B-4C6E-991A-B4E7A390C0E3}" srcOrd="0" destOrd="0" presId="urn:microsoft.com/office/officeart/2005/8/layout/orgChart1"/>
    <dgm:cxn modelId="{E5D418FD-37DF-4562-B872-5E689808A160}" srcId="{BF40AA56-8727-466B-A651-CB6BA6D21624}" destId="{9B7640C3-F9DD-4FA6-B0A3-EB65C3351C46}" srcOrd="0" destOrd="0" parTransId="{E09D69D2-803F-4AFE-A9C0-B3B7EDC86597}" sibTransId="{8190AC50-11B5-41DE-8EEF-5A31020B1AF7}"/>
    <dgm:cxn modelId="{202157C0-CB15-4266-B505-EF67A2768C90}" type="presOf" srcId="{BF40AA56-8727-466B-A651-CB6BA6D21624}" destId="{86A043AD-16D0-46EB-A8E4-9CB4523B25CD}" srcOrd="0" destOrd="0" presId="urn:microsoft.com/office/officeart/2005/8/layout/orgChart1"/>
    <dgm:cxn modelId="{CB2715CA-8E76-4895-A9DB-FC4BB3BFFE49}" type="presOf" srcId="{9262210C-8420-499E-8C96-C638F75B5233}" destId="{5EBC4392-C93D-4FE1-BF15-F5D88F95067E}" srcOrd="0" destOrd="0" presId="urn:microsoft.com/office/officeart/2005/8/layout/orgChart1"/>
    <dgm:cxn modelId="{A344E590-A0CC-4B39-BB83-11153D98E476}" srcId="{C17C9C04-AF0D-4AB8-97B0-739F2007F52E}" destId="{C392AD7C-BF0E-4ADE-99BC-469D5600A55F}" srcOrd="0" destOrd="0" parTransId="{A37C7D36-2004-49FA-87B1-B1B3105FE1CE}" sibTransId="{F543C5DF-1678-4E74-A711-53CA3442511F}"/>
    <dgm:cxn modelId="{88A0D66E-7FAA-4739-94CD-BE57F1422B85}" type="presOf" srcId="{30BAECAB-D57A-4BCA-B176-7C317673A777}" destId="{0D0A66AC-B9E4-445D-B5D5-AC55698FC7B7}" srcOrd="0" destOrd="0" presId="urn:microsoft.com/office/officeart/2005/8/layout/orgChart1"/>
    <dgm:cxn modelId="{5428C710-2E92-4755-9B07-30C5497E29F4}" type="presOf" srcId="{9B7640C3-F9DD-4FA6-B0A3-EB65C3351C46}" destId="{6F1959DB-9BC4-4448-B7CB-D5E9FD4FCE82}" srcOrd="0" destOrd="0" presId="urn:microsoft.com/office/officeart/2005/8/layout/orgChart1"/>
    <dgm:cxn modelId="{3899599E-37AE-499A-BAEC-3AB5CD1A4970}" type="presOf" srcId="{7919A3F1-5BAF-40CA-AD82-168C4B496FD3}" destId="{820936CE-CCD0-4CC7-B90E-69D0C5141910}" srcOrd="0" destOrd="0" presId="urn:microsoft.com/office/officeart/2005/8/layout/orgChart1"/>
    <dgm:cxn modelId="{C15517CD-C2B0-46CF-84FC-20A9FA1EBA80}" type="presOf" srcId="{BF40AA56-8727-466B-A651-CB6BA6D21624}" destId="{5BD4DD28-6012-4532-B341-B97B13DD4ECC}" srcOrd="1" destOrd="0" presId="urn:microsoft.com/office/officeart/2005/8/layout/orgChart1"/>
    <dgm:cxn modelId="{FE2880A8-13D2-46FF-AFD1-B342C1B859DA}" type="presOf" srcId="{179F7896-1B2E-48FF-94E7-F57489750588}" destId="{CCAADA9A-E102-4C8E-893B-E2F71AE58183}" srcOrd="1" destOrd="0" presId="urn:microsoft.com/office/officeart/2005/8/layout/orgChart1"/>
    <dgm:cxn modelId="{4854E8CD-5935-42A1-802D-3F685723C73C}" type="presOf" srcId="{6A27448C-BAFF-4425-9905-526D769EF277}" destId="{E9C9FFDB-D061-4561-B03B-FC4CBCC77E7C}" srcOrd="0" destOrd="0" presId="urn:microsoft.com/office/officeart/2005/8/layout/orgChart1"/>
    <dgm:cxn modelId="{8FCFA302-3ECA-40E9-87B8-113F708A9BA9}" type="presOf" srcId="{2A00046A-5684-4CE1-AE3F-376CAF163DE6}" destId="{99F86477-578B-4259-B2EA-E698AF2F3A94}" srcOrd="0" destOrd="0" presId="urn:microsoft.com/office/officeart/2005/8/layout/orgChart1"/>
    <dgm:cxn modelId="{B8D06CE2-E58C-491A-8131-B61D1E53C7E3}" type="presParOf" srcId="{0D0A66AC-B9E4-445D-B5D5-AC55698FC7B7}" destId="{283EF13D-CC58-4B91-A456-88AFA88408C8}" srcOrd="0" destOrd="0" presId="urn:microsoft.com/office/officeart/2005/8/layout/orgChart1"/>
    <dgm:cxn modelId="{83291BB3-593C-4838-A63F-3BEDCB939073}" type="presParOf" srcId="{283EF13D-CC58-4B91-A456-88AFA88408C8}" destId="{6B2889DB-2F49-41B2-A54F-ED7FC39D75CC}" srcOrd="0" destOrd="0" presId="urn:microsoft.com/office/officeart/2005/8/layout/orgChart1"/>
    <dgm:cxn modelId="{53314C7F-DC1C-4C31-A99D-739528D077CD}" type="presParOf" srcId="{6B2889DB-2F49-41B2-A54F-ED7FC39D75CC}" destId="{BCEDEA7F-333C-4E5B-BC3D-4ECFF54DB88A}" srcOrd="0" destOrd="0" presId="urn:microsoft.com/office/officeart/2005/8/layout/orgChart1"/>
    <dgm:cxn modelId="{69A74991-01DD-454C-B1FC-1BA14D958F3D}" type="presParOf" srcId="{6B2889DB-2F49-41B2-A54F-ED7FC39D75CC}" destId="{0D9234FB-72B9-4A74-85DB-19F1FE4473F9}" srcOrd="1" destOrd="0" presId="urn:microsoft.com/office/officeart/2005/8/layout/orgChart1"/>
    <dgm:cxn modelId="{FC04B826-74D8-4C6A-AB5E-5D0F9D00D36B}" type="presParOf" srcId="{283EF13D-CC58-4B91-A456-88AFA88408C8}" destId="{F65969CC-4FFB-468E-A35D-C41EDD1809D7}" srcOrd="1" destOrd="0" presId="urn:microsoft.com/office/officeart/2005/8/layout/orgChart1"/>
    <dgm:cxn modelId="{FA879E11-20B6-4E02-9C23-3A233922E59C}" type="presParOf" srcId="{F65969CC-4FFB-468E-A35D-C41EDD1809D7}" destId="{CF7C4720-512E-458B-9877-5CA08F1823D0}" srcOrd="0" destOrd="0" presId="urn:microsoft.com/office/officeart/2005/8/layout/orgChart1"/>
    <dgm:cxn modelId="{EE5E3C8C-75D4-44A6-A4CE-036CB26FB647}" type="presParOf" srcId="{F65969CC-4FFB-468E-A35D-C41EDD1809D7}" destId="{5DA88419-7A30-45D8-9E48-E88A70C6BC9B}" srcOrd="1" destOrd="0" presId="urn:microsoft.com/office/officeart/2005/8/layout/orgChart1"/>
    <dgm:cxn modelId="{F1B7DABB-B509-45DF-9C76-C071C88A05A3}" type="presParOf" srcId="{5DA88419-7A30-45D8-9E48-E88A70C6BC9B}" destId="{CD4AD45C-8A7A-48B3-BCC0-204348520257}" srcOrd="0" destOrd="0" presId="urn:microsoft.com/office/officeart/2005/8/layout/orgChart1"/>
    <dgm:cxn modelId="{EBDC773D-3E3F-43EE-8149-73909522565B}" type="presParOf" srcId="{CD4AD45C-8A7A-48B3-BCC0-204348520257}" destId="{86A043AD-16D0-46EB-A8E4-9CB4523B25CD}" srcOrd="0" destOrd="0" presId="urn:microsoft.com/office/officeart/2005/8/layout/orgChart1"/>
    <dgm:cxn modelId="{D2C7D5A9-4C09-452D-A055-4261514051C2}" type="presParOf" srcId="{CD4AD45C-8A7A-48B3-BCC0-204348520257}" destId="{5BD4DD28-6012-4532-B341-B97B13DD4ECC}" srcOrd="1" destOrd="0" presId="urn:microsoft.com/office/officeart/2005/8/layout/orgChart1"/>
    <dgm:cxn modelId="{F4C7B48D-175D-4D07-8E6C-0B62FF3D3F5C}" type="presParOf" srcId="{5DA88419-7A30-45D8-9E48-E88A70C6BC9B}" destId="{7EE5ED13-5DBC-48D6-868A-F00C2205FECB}" srcOrd="1" destOrd="0" presId="urn:microsoft.com/office/officeart/2005/8/layout/orgChart1"/>
    <dgm:cxn modelId="{35C902EC-8410-4FD8-A1DC-014CB8355072}" type="presParOf" srcId="{7EE5ED13-5DBC-48D6-868A-F00C2205FECB}" destId="{5E9745E6-EAE2-4E88-8CB2-DFCF64395793}" srcOrd="0" destOrd="0" presId="urn:microsoft.com/office/officeart/2005/8/layout/orgChart1"/>
    <dgm:cxn modelId="{FDB45004-E019-46F8-992E-E82C093CF100}" type="presParOf" srcId="{7EE5ED13-5DBC-48D6-868A-F00C2205FECB}" destId="{BC4F6C7E-9A0D-4F2E-B47F-08290A43FFB3}" srcOrd="1" destOrd="0" presId="urn:microsoft.com/office/officeart/2005/8/layout/orgChart1"/>
    <dgm:cxn modelId="{645B0589-E00C-405A-AF99-B877EA97E0EE}" type="presParOf" srcId="{BC4F6C7E-9A0D-4F2E-B47F-08290A43FFB3}" destId="{692A1814-32BC-452F-B529-09A63F2BA894}" srcOrd="0" destOrd="0" presId="urn:microsoft.com/office/officeart/2005/8/layout/orgChart1"/>
    <dgm:cxn modelId="{46D193D0-58C5-4FE8-A771-A2D075CDD32A}" type="presParOf" srcId="{692A1814-32BC-452F-B529-09A63F2BA894}" destId="{6F1959DB-9BC4-4448-B7CB-D5E9FD4FCE82}" srcOrd="0" destOrd="0" presId="urn:microsoft.com/office/officeart/2005/8/layout/orgChart1"/>
    <dgm:cxn modelId="{4E9BA76E-34A8-41E2-A656-23F32C42BA32}" type="presParOf" srcId="{692A1814-32BC-452F-B529-09A63F2BA894}" destId="{AC527275-E8E0-4D8F-B7A5-9E674F15594B}" srcOrd="1" destOrd="0" presId="urn:microsoft.com/office/officeart/2005/8/layout/orgChart1"/>
    <dgm:cxn modelId="{D8256AE0-2895-4ED1-A785-DAB967980FA7}" type="presParOf" srcId="{BC4F6C7E-9A0D-4F2E-B47F-08290A43FFB3}" destId="{8D58D5C5-735D-409B-8A7F-47FBFE4AC3C8}" srcOrd="1" destOrd="0" presId="urn:microsoft.com/office/officeart/2005/8/layout/orgChart1"/>
    <dgm:cxn modelId="{55B5EE5C-1ABA-41EF-BC5B-0EBE55EFF11C}" type="presParOf" srcId="{BC4F6C7E-9A0D-4F2E-B47F-08290A43FFB3}" destId="{D63E2401-E9FF-4954-BFDC-A3AF20EB7DAE}" srcOrd="2" destOrd="0" presId="urn:microsoft.com/office/officeart/2005/8/layout/orgChart1"/>
    <dgm:cxn modelId="{178D393B-F1DA-4497-9A0C-31383826EF2C}" type="presParOf" srcId="{7EE5ED13-5DBC-48D6-868A-F00C2205FECB}" destId="{EADCB6EF-4F83-4FFF-B8A9-61248CFA45A8}" srcOrd="2" destOrd="0" presId="urn:microsoft.com/office/officeart/2005/8/layout/orgChart1"/>
    <dgm:cxn modelId="{19406047-962E-42F4-928F-3B23E0EB3DB3}" type="presParOf" srcId="{7EE5ED13-5DBC-48D6-868A-F00C2205FECB}" destId="{E3372785-E2A5-4653-A9F8-0490717AE886}" srcOrd="3" destOrd="0" presId="urn:microsoft.com/office/officeart/2005/8/layout/orgChart1"/>
    <dgm:cxn modelId="{5F02A537-B8AA-43FE-B610-BA6BCBAC3595}" type="presParOf" srcId="{E3372785-E2A5-4653-A9F8-0490717AE886}" destId="{2024B899-936A-4160-AC81-C9E2F0EC711D}" srcOrd="0" destOrd="0" presId="urn:microsoft.com/office/officeart/2005/8/layout/orgChart1"/>
    <dgm:cxn modelId="{685FD278-034B-430B-8AE0-6002833F3C0C}" type="presParOf" srcId="{2024B899-936A-4160-AC81-C9E2F0EC711D}" destId="{E9C9FFDB-D061-4561-B03B-FC4CBCC77E7C}" srcOrd="0" destOrd="0" presId="urn:microsoft.com/office/officeart/2005/8/layout/orgChart1"/>
    <dgm:cxn modelId="{4A695A6D-080A-4400-A953-90DA094789B7}" type="presParOf" srcId="{2024B899-936A-4160-AC81-C9E2F0EC711D}" destId="{BCFBA058-7AB2-47BE-9660-D413FF009514}" srcOrd="1" destOrd="0" presId="urn:microsoft.com/office/officeart/2005/8/layout/orgChart1"/>
    <dgm:cxn modelId="{D532BC00-A40E-470A-AB40-AB70CB498155}" type="presParOf" srcId="{E3372785-E2A5-4653-A9F8-0490717AE886}" destId="{95454543-2549-4EC6-A89F-11A4E1287113}" srcOrd="1" destOrd="0" presId="urn:microsoft.com/office/officeart/2005/8/layout/orgChart1"/>
    <dgm:cxn modelId="{98165411-B770-47B8-90CC-6AEE5C5B303D}" type="presParOf" srcId="{E3372785-E2A5-4653-A9F8-0490717AE886}" destId="{63D88488-B527-4CE2-AA20-7A0878992565}" srcOrd="2" destOrd="0" presId="urn:microsoft.com/office/officeart/2005/8/layout/orgChart1"/>
    <dgm:cxn modelId="{A354CDCC-633C-4577-95A3-2FD03587ED91}" type="presParOf" srcId="{5DA88419-7A30-45D8-9E48-E88A70C6BC9B}" destId="{502B1ABE-8481-4676-A809-5AA076BE13BE}" srcOrd="2" destOrd="0" presId="urn:microsoft.com/office/officeart/2005/8/layout/orgChart1"/>
    <dgm:cxn modelId="{845D84AB-B5DC-490C-A036-C1AD601980DC}" type="presParOf" srcId="{F65969CC-4FFB-468E-A35D-C41EDD1809D7}" destId="{99F86477-578B-4259-B2EA-E698AF2F3A94}" srcOrd="2" destOrd="0" presId="urn:microsoft.com/office/officeart/2005/8/layout/orgChart1"/>
    <dgm:cxn modelId="{5584BE5E-50BB-4C2D-AE64-3A8EEF04E311}" type="presParOf" srcId="{F65969CC-4FFB-468E-A35D-C41EDD1809D7}" destId="{ED2A8B3C-CB4C-47BA-9906-9DCF130E4703}" srcOrd="3" destOrd="0" presId="urn:microsoft.com/office/officeart/2005/8/layout/orgChart1"/>
    <dgm:cxn modelId="{82177C0D-4DB9-477C-AE0D-AACCA03A82C9}" type="presParOf" srcId="{ED2A8B3C-CB4C-47BA-9906-9DCF130E4703}" destId="{4081E7D8-ED23-4E3E-8404-3CE6A85CE659}" srcOrd="0" destOrd="0" presId="urn:microsoft.com/office/officeart/2005/8/layout/orgChart1"/>
    <dgm:cxn modelId="{7E12CA32-F36F-4404-911C-3099D410CC97}" type="presParOf" srcId="{4081E7D8-ED23-4E3E-8404-3CE6A85CE659}" destId="{8979383E-403D-4067-AE76-00CDC12A754C}" srcOrd="0" destOrd="0" presId="urn:microsoft.com/office/officeart/2005/8/layout/orgChart1"/>
    <dgm:cxn modelId="{0C8C5394-3949-4202-AD4F-A2AF0E91719D}" type="presParOf" srcId="{4081E7D8-ED23-4E3E-8404-3CE6A85CE659}" destId="{CCAADA9A-E102-4C8E-893B-E2F71AE58183}" srcOrd="1" destOrd="0" presId="urn:microsoft.com/office/officeart/2005/8/layout/orgChart1"/>
    <dgm:cxn modelId="{69328CA1-D0EC-4336-947E-DFFFB2D5EA92}" type="presParOf" srcId="{ED2A8B3C-CB4C-47BA-9906-9DCF130E4703}" destId="{B383469D-AC58-45DB-9EE4-5576451FD675}" srcOrd="1" destOrd="0" presId="urn:microsoft.com/office/officeart/2005/8/layout/orgChart1"/>
    <dgm:cxn modelId="{1FFFCB8C-CDC8-4151-A720-9093308EB2C7}" type="presParOf" srcId="{B383469D-AC58-45DB-9EE4-5576451FD675}" destId="{68D50C8B-545B-4C6E-991A-B4E7A390C0E3}" srcOrd="0" destOrd="0" presId="urn:microsoft.com/office/officeart/2005/8/layout/orgChart1"/>
    <dgm:cxn modelId="{CC6DD279-2F56-4DEB-BADA-B008A9F5F278}" type="presParOf" srcId="{B383469D-AC58-45DB-9EE4-5576451FD675}" destId="{9E0F1BC0-5B81-4BB3-96AA-F39BD92549E3}" srcOrd="1" destOrd="0" presId="urn:microsoft.com/office/officeart/2005/8/layout/orgChart1"/>
    <dgm:cxn modelId="{D637003F-6703-454F-B82F-081BC2243E7E}" type="presParOf" srcId="{9E0F1BC0-5B81-4BB3-96AA-F39BD92549E3}" destId="{0A2AD9F7-D84D-41DF-AFBF-2E51DAD5BDEB}" srcOrd="0" destOrd="0" presId="urn:microsoft.com/office/officeart/2005/8/layout/orgChart1"/>
    <dgm:cxn modelId="{70C1903D-D53A-4EC1-BB80-EC7B7FC79913}" type="presParOf" srcId="{0A2AD9F7-D84D-41DF-AFBF-2E51DAD5BDEB}" destId="{DCD7F612-FDC7-4CA7-AA95-711304679606}" srcOrd="0" destOrd="0" presId="urn:microsoft.com/office/officeart/2005/8/layout/orgChart1"/>
    <dgm:cxn modelId="{3EE22AA0-E2BC-4F6A-918C-82F4FB7F2360}" type="presParOf" srcId="{0A2AD9F7-D84D-41DF-AFBF-2E51DAD5BDEB}" destId="{9329FF88-597B-448D-B261-70821D885C43}" srcOrd="1" destOrd="0" presId="urn:microsoft.com/office/officeart/2005/8/layout/orgChart1"/>
    <dgm:cxn modelId="{82DA846C-39BD-4E73-859C-7B8CF40B468D}" type="presParOf" srcId="{9E0F1BC0-5B81-4BB3-96AA-F39BD92549E3}" destId="{3B99CA13-2EDE-4EC2-B878-AF4EA391A51F}" srcOrd="1" destOrd="0" presId="urn:microsoft.com/office/officeart/2005/8/layout/orgChart1"/>
    <dgm:cxn modelId="{5D4FDD46-BDD6-4BE8-B452-3726A75C19FF}" type="presParOf" srcId="{3B99CA13-2EDE-4EC2-B878-AF4EA391A51F}" destId="{07F0111A-FCDB-4E2F-B122-0B4933E54CAE}" srcOrd="0" destOrd="0" presId="urn:microsoft.com/office/officeart/2005/8/layout/orgChart1"/>
    <dgm:cxn modelId="{29E11296-C0DD-43B3-93A1-F2A03538544B}" type="presParOf" srcId="{3B99CA13-2EDE-4EC2-B878-AF4EA391A51F}" destId="{4748DABE-DB1B-42C8-90BD-AF1FD6774A1E}" srcOrd="1" destOrd="0" presId="urn:microsoft.com/office/officeart/2005/8/layout/orgChart1"/>
    <dgm:cxn modelId="{8C8955B1-6057-4D06-9D88-67F27BBBD12A}" type="presParOf" srcId="{4748DABE-DB1B-42C8-90BD-AF1FD6774A1E}" destId="{AE47837E-A897-4CC8-9598-BFA6760193F6}" srcOrd="0" destOrd="0" presId="urn:microsoft.com/office/officeart/2005/8/layout/orgChart1"/>
    <dgm:cxn modelId="{F640516D-0F45-4CBE-85BB-AA5050F4B13E}" type="presParOf" srcId="{AE47837E-A897-4CC8-9598-BFA6760193F6}" destId="{6C5EED1E-4536-4EEF-9144-D3BB033FA44D}" srcOrd="0" destOrd="0" presId="urn:microsoft.com/office/officeart/2005/8/layout/orgChart1"/>
    <dgm:cxn modelId="{D7747A3D-6788-4005-A0EB-F3FDE6686E68}" type="presParOf" srcId="{AE47837E-A897-4CC8-9598-BFA6760193F6}" destId="{BE5D684F-6C63-45EE-B3F9-C71762600599}" srcOrd="1" destOrd="0" presId="urn:microsoft.com/office/officeart/2005/8/layout/orgChart1"/>
    <dgm:cxn modelId="{44611CAC-FB35-4F63-9D08-92E7781FA003}" type="presParOf" srcId="{4748DABE-DB1B-42C8-90BD-AF1FD6774A1E}" destId="{E59683B1-2EB9-415A-BEA8-37C44DC8CFDA}" srcOrd="1" destOrd="0" presId="urn:microsoft.com/office/officeart/2005/8/layout/orgChart1"/>
    <dgm:cxn modelId="{EF819EB0-659A-42CF-80C9-FEE847A59B55}" type="presParOf" srcId="{4748DABE-DB1B-42C8-90BD-AF1FD6774A1E}" destId="{857188E9-A3FA-4C6C-8C10-BD0F9172A4C4}" srcOrd="2" destOrd="0" presId="urn:microsoft.com/office/officeart/2005/8/layout/orgChart1"/>
    <dgm:cxn modelId="{9DD61ACC-4480-4219-AC76-7B6B2397CC97}" type="presParOf" srcId="{3B99CA13-2EDE-4EC2-B878-AF4EA391A51F}" destId="{820936CE-CCD0-4CC7-B90E-69D0C5141910}" srcOrd="2" destOrd="0" presId="urn:microsoft.com/office/officeart/2005/8/layout/orgChart1"/>
    <dgm:cxn modelId="{BB9206D1-7F33-4D4E-A9FA-87C091CE760A}" type="presParOf" srcId="{3B99CA13-2EDE-4EC2-B878-AF4EA391A51F}" destId="{ECBD5432-78E7-4859-AFFA-996041E87E6C}" srcOrd="3" destOrd="0" presId="urn:microsoft.com/office/officeart/2005/8/layout/orgChart1"/>
    <dgm:cxn modelId="{ECA628E2-E545-4FC6-9CFC-0BACAAE40D17}" type="presParOf" srcId="{ECBD5432-78E7-4859-AFFA-996041E87E6C}" destId="{0B27DC08-022F-41BA-AB7A-B876EC2A7347}" srcOrd="0" destOrd="0" presId="urn:microsoft.com/office/officeart/2005/8/layout/orgChart1"/>
    <dgm:cxn modelId="{01986B5A-3F2C-4DF7-AAF6-275833E362E8}" type="presParOf" srcId="{0B27DC08-022F-41BA-AB7A-B876EC2A7347}" destId="{5AD25A70-2DAE-4453-840F-A0FF310BB186}" srcOrd="0" destOrd="0" presId="urn:microsoft.com/office/officeart/2005/8/layout/orgChart1"/>
    <dgm:cxn modelId="{965D550A-8573-4D3F-9815-3B12DB8FDD41}" type="presParOf" srcId="{0B27DC08-022F-41BA-AB7A-B876EC2A7347}" destId="{B9E19958-F814-4A15-8FBC-F4B1FF05ABA4}" srcOrd="1" destOrd="0" presId="urn:microsoft.com/office/officeart/2005/8/layout/orgChart1"/>
    <dgm:cxn modelId="{F8A4B4AB-BB8B-4454-BC77-15C39EFCCCAD}" type="presParOf" srcId="{ECBD5432-78E7-4859-AFFA-996041E87E6C}" destId="{E33E9DE8-F027-4799-878B-B1E23D0484A3}" srcOrd="1" destOrd="0" presId="urn:microsoft.com/office/officeart/2005/8/layout/orgChart1"/>
    <dgm:cxn modelId="{44D2CD50-4018-40CC-88A8-7FC9FDD572A8}" type="presParOf" srcId="{ECBD5432-78E7-4859-AFFA-996041E87E6C}" destId="{446C0478-D7BF-4370-BBC6-59E4A7518230}" srcOrd="2" destOrd="0" presId="urn:microsoft.com/office/officeart/2005/8/layout/orgChart1"/>
    <dgm:cxn modelId="{E143D5CD-CD99-4E07-A9B6-39A3D35535C5}" type="presParOf" srcId="{3B99CA13-2EDE-4EC2-B878-AF4EA391A51F}" destId="{2BA775A8-1E20-4A1C-9B50-A00B5796AA7A}" srcOrd="4" destOrd="0" presId="urn:microsoft.com/office/officeart/2005/8/layout/orgChart1"/>
    <dgm:cxn modelId="{FA5A571B-07F1-47DF-A1CC-C8F9DFD6FFFF}" type="presParOf" srcId="{3B99CA13-2EDE-4EC2-B878-AF4EA391A51F}" destId="{D38F765A-0D22-4110-B625-6FE1E14F35CB}" srcOrd="5" destOrd="0" presId="urn:microsoft.com/office/officeart/2005/8/layout/orgChart1"/>
    <dgm:cxn modelId="{762D9CBC-2577-4278-87D9-72611A566E58}" type="presParOf" srcId="{D38F765A-0D22-4110-B625-6FE1E14F35CB}" destId="{FC73ACE2-322E-4C0A-A249-005017725A6B}" srcOrd="0" destOrd="0" presId="urn:microsoft.com/office/officeart/2005/8/layout/orgChart1"/>
    <dgm:cxn modelId="{E5A8DA4F-950E-4E32-8647-3EBDADC02CBB}" type="presParOf" srcId="{FC73ACE2-322E-4C0A-A249-005017725A6B}" destId="{7C9AAFF6-5E0A-4A37-837B-4B5B5FCB9CAF}" srcOrd="0" destOrd="0" presId="urn:microsoft.com/office/officeart/2005/8/layout/orgChart1"/>
    <dgm:cxn modelId="{C5FF4662-BADB-4E09-8A34-5E57B3EE9B5A}" type="presParOf" srcId="{FC73ACE2-322E-4C0A-A249-005017725A6B}" destId="{7F7C0F84-8609-453E-834F-4DE47784E083}" srcOrd="1" destOrd="0" presId="urn:microsoft.com/office/officeart/2005/8/layout/orgChart1"/>
    <dgm:cxn modelId="{6DD4A745-5B69-4D0A-AC56-C3AEDFD700E9}" type="presParOf" srcId="{D38F765A-0D22-4110-B625-6FE1E14F35CB}" destId="{0942DDDC-7A1C-49B5-9640-B2FD1420AC40}" srcOrd="1" destOrd="0" presId="urn:microsoft.com/office/officeart/2005/8/layout/orgChart1"/>
    <dgm:cxn modelId="{51DA80AD-5711-4E9C-A526-61944B6E11C8}" type="presParOf" srcId="{D38F765A-0D22-4110-B625-6FE1E14F35CB}" destId="{846288B6-D835-46FC-BDF7-E2295F6D6B16}" srcOrd="2" destOrd="0" presId="urn:microsoft.com/office/officeart/2005/8/layout/orgChart1"/>
    <dgm:cxn modelId="{CBF55D91-28A4-4011-8969-993FC9B096ED}" type="presParOf" srcId="{9E0F1BC0-5B81-4BB3-96AA-F39BD92549E3}" destId="{A01A36EF-6C81-4518-90F7-2992BD32A1C6}" srcOrd="2" destOrd="0" presId="urn:microsoft.com/office/officeart/2005/8/layout/orgChart1"/>
    <dgm:cxn modelId="{02D3CF54-CC16-4C59-819B-E6B92BBD89EA}" type="presParOf" srcId="{B383469D-AC58-45DB-9EE4-5576451FD675}" destId="{5EBC4392-C93D-4FE1-BF15-F5D88F95067E}" srcOrd="2" destOrd="0" presId="urn:microsoft.com/office/officeart/2005/8/layout/orgChart1"/>
    <dgm:cxn modelId="{D56D0829-45C2-455A-9792-7DBAE8A3967C}" type="presParOf" srcId="{B383469D-AC58-45DB-9EE4-5576451FD675}" destId="{65249758-79D2-471D-AA9C-38FEC9F69E23}" srcOrd="3" destOrd="0" presId="urn:microsoft.com/office/officeart/2005/8/layout/orgChart1"/>
    <dgm:cxn modelId="{B311D81D-D872-48C2-99C9-DC1C55E88EB5}" type="presParOf" srcId="{65249758-79D2-471D-AA9C-38FEC9F69E23}" destId="{F92513AF-9CAB-430C-88A3-615E5D7A4AE9}" srcOrd="0" destOrd="0" presId="urn:microsoft.com/office/officeart/2005/8/layout/orgChart1"/>
    <dgm:cxn modelId="{0269F473-9D07-4CFF-8451-A159E287DE53}" type="presParOf" srcId="{F92513AF-9CAB-430C-88A3-615E5D7A4AE9}" destId="{B61290F0-500C-419C-94CE-F96DC793471C}" srcOrd="0" destOrd="0" presId="urn:microsoft.com/office/officeart/2005/8/layout/orgChart1"/>
    <dgm:cxn modelId="{7E8684F0-C4F4-47D6-A3D2-EE5707161734}" type="presParOf" srcId="{F92513AF-9CAB-430C-88A3-615E5D7A4AE9}" destId="{0EC38F29-44C0-4E52-86D0-7873FACB080B}" srcOrd="1" destOrd="0" presId="urn:microsoft.com/office/officeart/2005/8/layout/orgChart1"/>
    <dgm:cxn modelId="{00DEA93C-B3C4-4777-9985-37CDBF592AB4}" type="presParOf" srcId="{65249758-79D2-471D-AA9C-38FEC9F69E23}" destId="{2CACE694-131C-4483-99AE-4E4B1B2006E7}" srcOrd="1" destOrd="0" presId="urn:microsoft.com/office/officeart/2005/8/layout/orgChart1"/>
    <dgm:cxn modelId="{AE38E403-FC0F-4EDB-BFC5-D987D456148E}" type="presParOf" srcId="{65249758-79D2-471D-AA9C-38FEC9F69E23}" destId="{0F636896-0866-4D7D-BA88-17C4B70A8D04}" srcOrd="2" destOrd="0" presId="urn:microsoft.com/office/officeart/2005/8/layout/orgChart1"/>
    <dgm:cxn modelId="{6B1B39BE-1EE4-474C-BC6F-21CB99EB5A70}" type="presParOf" srcId="{ED2A8B3C-CB4C-47BA-9906-9DCF130E4703}" destId="{F05EC5E4-99D8-4731-866B-17E122371824}" srcOrd="2" destOrd="0" presId="urn:microsoft.com/office/officeart/2005/8/layout/orgChart1"/>
    <dgm:cxn modelId="{E5EBAA80-DEE4-4906-A0E6-827EE975951F}" type="presParOf" srcId="{283EF13D-CC58-4B91-A456-88AFA88408C8}" destId="{79B90A13-8C22-428E-8829-E76623FA720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C4392-C93D-4FE1-BF15-F5D88F95067E}">
      <dsp:nvSpPr>
        <dsp:cNvPr id="0" name=""/>
        <dsp:cNvSpPr/>
      </dsp:nvSpPr>
      <dsp:spPr>
        <a:xfrm>
          <a:off x="6040312" y="1721920"/>
          <a:ext cx="1017515" cy="298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241"/>
              </a:lnTo>
              <a:lnTo>
                <a:pt x="1017515" y="149241"/>
              </a:lnTo>
              <a:lnTo>
                <a:pt x="1017515" y="2984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775A8-1E20-4A1C-9B50-A00B5796AA7A}">
      <dsp:nvSpPr>
        <dsp:cNvPr id="0" name=""/>
        <dsp:cNvSpPr/>
      </dsp:nvSpPr>
      <dsp:spPr>
        <a:xfrm>
          <a:off x="4485777" y="2731078"/>
          <a:ext cx="260482" cy="2672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2136"/>
              </a:lnTo>
              <a:lnTo>
                <a:pt x="260482" y="267213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936CE-CCD0-4CC7-B90E-69D0C5141910}">
      <dsp:nvSpPr>
        <dsp:cNvPr id="0" name=""/>
        <dsp:cNvSpPr/>
      </dsp:nvSpPr>
      <dsp:spPr>
        <a:xfrm>
          <a:off x="4485777" y="2731078"/>
          <a:ext cx="260482" cy="1662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2978"/>
              </a:lnTo>
              <a:lnTo>
                <a:pt x="260482" y="16629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0111A-FCDB-4E2F-B122-0B4933E54CAE}">
      <dsp:nvSpPr>
        <dsp:cNvPr id="0" name=""/>
        <dsp:cNvSpPr/>
      </dsp:nvSpPr>
      <dsp:spPr>
        <a:xfrm>
          <a:off x="4485777" y="2731078"/>
          <a:ext cx="260482" cy="653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820"/>
              </a:lnTo>
              <a:lnTo>
                <a:pt x="260482" y="6538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50C8B-545B-4C6E-991A-B4E7A390C0E3}">
      <dsp:nvSpPr>
        <dsp:cNvPr id="0" name=""/>
        <dsp:cNvSpPr/>
      </dsp:nvSpPr>
      <dsp:spPr>
        <a:xfrm>
          <a:off x="5180396" y="1721920"/>
          <a:ext cx="859916" cy="298483"/>
        </a:xfrm>
        <a:custGeom>
          <a:avLst/>
          <a:gdLst/>
          <a:ahLst/>
          <a:cxnLst/>
          <a:rect l="0" t="0" r="0" b="0"/>
          <a:pathLst>
            <a:path>
              <a:moveTo>
                <a:pt x="859916" y="0"/>
              </a:moveTo>
              <a:lnTo>
                <a:pt x="859916" y="149241"/>
              </a:lnTo>
              <a:lnTo>
                <a:pt x="0" y="149241"/>
              </a:lnTo>
              <a:lnTo>
                <a:pt x="0" y="2984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F86477-578B-4259-B2EA-E698AF2F3A94}">
      <dsp:nvSpPr>
        <dsp:cNvPr id="0" name=""/>
        <dsp:cNvSpPr/>
      </dsp:nvSpPr>
      <dsp:spPr>
        <a:xfrm>
          <a:off x="4241680" y="712762"/>
          <a:ext cx="1798632" cy="298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241"/>
              </a:lnTo>
              <a:lnTo>
                <a:pt x="1798632" y="149241"/>
              </a:lnTo>
              <a:lnTo>
                <a:pt x="1798632" y="29848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DCB6EF-4F83-4FFF-B8A9-61248CFA45A8}">
      <dsp:nvSpPr>
        <dsp:cNvPr id="0" name=""/>
        <dsp:cNvSpPr/>
      </dsp:nvSpPr>
      <dsp:spPr>
        <a:xfrm>
          <a:off x="2443048" y="1721920"/>
          <a:ext cx="859916" cy="298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241"/>
              </a:lnTo>
              <a:lnTo>
                <a:pt x="859916" y="149241"/>
              </a:lnTo>
              <a:lnTo>
                <a:pt x="859916" y="2984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745E6-EAE2-4E88-8CB2-DFCF64395793}">
      <dsp:nvSpPr>
        <dsp:cNvPr id="0" name=""/>
        <dsp:cNvSpPr/>
      </dsp:nvSpPr>
      <dsp:spPr>
        <a:xfrm>
          <a:off x="1583131" y="1721920"/>
          <a:ext cx="859916" cy="298483"/>
        </a:xfrm>
        <a:custGeom>
          <a:avLst/>
          <a:gdLst/>
          <a:ahLst/>
          <a:cxnLst/>
          <a:rect l="0" t="0" r="0" b="0"/>
          <a:pathLst>
            <a:path>
              <a:moveTo>
                <a:pt x="859916" y="0"/>
              </a:moveTo>
              <a:lnTo>
                <a:pt x="859916" y="149241"/>
              </a:lnTo>
              <a:lnTo>
                <a:pt x="0" y="149241"/>
              </a:lnTo>
              <a:lnTo>
                <a:pt x="0" y="2984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C4720-512E-458B-9877-5CA08F1823D0}">
      <dsp:nvSpPr>
        <dsp:cNvPr id="0" name=""/>
        <dsp:cNvSpPr/>
      </dsp:nvSpPr>
      <dsp:spPr>
        <a:xfrm>
          <a:off x="2443048" y="712762"/>
          <a:ext cx="1798632" cy="298483"/>
        </a:xfrm>
        <a:custGeom>
          <a:avLst/>
          <a:gdLst/>
          <a:ahLst/>
          <a:cxnLst/>
          <a:rect l="0" t="0" r="0" b="0"/>
          <a:pathLst>
            <a:path>
              <a:moveTo>
                <a:pt x="1798632" y="0"/>
              </a:moveTo>
              <a:lnTo>
                <a:pt x="1798632" y="149241"/>
              </a:lnTo>
              <a:lnTo>
                <a:pt x="0" y="149241"/>
              </a:lnTo>
              <a:lnTo>
                <a:pt x="0" y="29848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DEA7F-333C-4E5B-BC3D-4ECFF54DB88A}">
      <dsp:nvSpPr>
        <dsp:cNvPr id="0" name=""/>
        <dsp:cNvSpPr/>
      </dsp:nvSpPr>
      <dsp:spPr>
        <a:xfrm>
          <a:off x="3161561" y="2087"/>
          <a:ext cx="2160237" cy="7106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Асфальтобетон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3161561" y="2087"/>
        <a:ext cx="2160237" cy="710674"/>
      </dsp:txXfrm>
    </dsp:sp>
    <dsp:sp modelId="{86A043AD-16D0-46EB-A8E4-9CB4523B25CD}">
      <dsp:nvSpPr>
        <dsp:cNvPr id="0" name=""/>
        <dsp:cNvSpPr/>
      </dsp:nvSpPr>
      <dsp:spPr>
        <a:xfrm>
          <a:off x="1732373" y="1011245"/>
          <a:ext cx="1421349" cy="7106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Кеуек</a:t>
          </a:r>
          <a:endParaRPr kumimoji="0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1732373" y="1011245"/>
        <a:ext cx="1421349" cy="710674"/>
      </dsp:txXfrm>
    </dsp:sp>
    <dsp:sp modelId="{6F1959DB-9BC4-4448-B7CB-D5E9FD4FCE82}">
      <dsp:nvSpPr>
        <dsp:cNvPr id="0" name=""/>
        <dsp:cNvSpPr/>
      </dsp:nvSpPr>
      <dsp:spPr>
        <a:xfrm>
          <a:off x="872457" y="2020403"/>
          <a:ext cx="1421349" cy="7106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 I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872457" y="2020403"/>
        <a:ext cx="1421349" cy="710674"/>
      </dsp:txXfrm>
    </dsp:sp>
    <dsp:sp modelId="{E9C9FFDB-D061-4561-B03B-FC4CBCC77E7C}">
      <dsp:nvSpPr>
        <dsp:cNvPr id="0" name=""/>
        <dsp:cNvSpPr/>
      </dsp:nvSpPr>
      <dsp:spPr>
        <a:xfrm>
          <a:off x="2592289" y="2020403"/>
          <a:ext cx="1421349" cy="7106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600" b="1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600" b="1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</a:rPr>
            <a:t> II</a:t>
          </a:r>
          <a:endParaRPr kumimoji="1" lang="ru-RU" altLang="ru-RU" sz="16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2592289" y="2020403"/>
        <a:ext cx="1421349" cy="710674"/>
      </dsp:txXfrm>
    </dsp:sp>
    <dsp:sp modelId="{8979383E-403D-4067-AE76-00CDC12A754C}">
      <dsp:nvSpPr>
        <dsp:cNvPr id="0" name=""/>
        <dsp:cNvSpPr/>
      </dsp:nvSpPr>
      <dsp:spPr>
        <a:xfrm>
          <a:off x="5329638" y="1011245"/>
          <a:ext cx="1421349" cy="7106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Тығыз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5329638" y="1011245"/>
        <a:ext cx="1421349" cy="710674"/>
      </dsp:txXfrm>
    </dsp:sp>
    <dsp:sp modelId="{DCD7F612-FDC7-4CA7-AA95-711304679606}">
      <dsp:nvSpPr>
        <dsp:cNvPr id="0" name=""/>
        <dsp:cNvSpPr/>
      </dsp:nvSpPr>
      <dsp:spPr>
        <a:xfrm>
          <a:off x="4312122" y="2020403"/>
          <a:ext cx="1736547" cy="7106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6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Тип  А, Б, В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6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(қиыршықтасты)</a:t>
          </a:r>
          <a:endParaRPr kumimoji="1" lang="ru-RU" altLang="ru-RU" sz="16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4312122" y="2020403"/>
        <a:ext cx="1736547" cy="710674"/>
      </dsp:txXfrm>
    </dsp:sp>
    <dsp:sp modelId="{6C5EED1E-4536-4EEF-9144-D3BB033FA44D}">
      <dsp:nvSpPr>
        <dsp:cNvPr id="0" name=""/>
        <dsp:cNvSpPr/>
      </dsp:nvSpPr>
      <dsp:spPr>
        <a:xfrm>
          <a:off x="4746259" y="3029561"/>
          <a:ext cx="1421349" cy="7106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 I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4746259" y="3029561"/>
        <a:ext cx="1421349" cy="710674"/>
      </dsp:txXfrm>
    </dsp:sp>
    <dsp:sp modelId="{5AD25A70-2DAE-4453-840F-A0FF310BB186}">
      <dsp:nvSpPr>
        <dsp:cNvPr id="0" name=""/>
        <dsp:cNvSpPr/>
      </dsp:nvSpPr>
      <dsp:spPr>
        <a:xfrm>
          <a:off x="4746259" y="4038719"/>
          <a:ext cx="1421349" cy="7106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 II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4746259" y="4038719"/>
        <a:ext cx="1421349" cy="710674"/>
      </dsp:txXfrm>
    </dsp:sp>
    <dsp:sp modelId="{7C9AAFF6-5E0A-4A37-837B-4B5B5FCB9CAF}">
      <dsp:nvSpPr>
        <dsp:cNvPr id="0" name=""/>
        <dsp:cNvSpPr/>
      </dsp:nvSpPr>
      <dsp:spPr>
        <a:xfrm>
          <a:off x="4746259" y="5047877"/>
          <a:ext cx="1421349" cy="7106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Марка</a:t>
          </a:r>
          <a:r>
            <a:rPr kumimoji="1" lang="en-US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 III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4746259" y="5047877"/>
        <a:ext cx="1421349" cy="710674"/>
      </dsp:txXfrm>
    </dsp:sp>
    <dsp:sp modelId="{B61290F0-500C-419C-94CE-F96DC793471C}">
      <dsp:nvSpPr>
        <dsp:cNvPr id="0" name=""/>
        <dsp:cNvSpPr/>
      </dsp:nvSpPr>
      <dsp:spPr>
        <a:xfrm>
          <a:off x="6347153" y="2020403"/>
          <a:ext cx="1421349" cy="7106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Тип  Г, 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altLang="ru-RU" sz="1800" b="1" i="0" u="none" strike="noStrike" kern="1200" cap="none" normalizeH="0" baseline="0" smtClean="0">
              <a:ln/>
              <a:effectLst/>
              <a:latin typeface="Times New Roman" panose="02020603050405020304" pitchFamily="18" charset="0"/>
            </a:rPr>
            <a:t>(құмды)</a:t>
          </a:r>
          <a:endParaRPr kumimoji="1" lang="ru-RU" altLang="ru-RU" sz="1800" b="1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6347153" y="2020403"/>
        <a:ext cx="1421349" cy="71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E5B2E-DA6B-444D-B366-111C0308C95B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70E0F-23A0-4D35-9FFC-22F9DE4F6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15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5886E-41FA-4E90-9003-35DC113C233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86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2132856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АСФАЛЬТ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БЕТОНДЫ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ЖАМЫЛҒЫ ТӨСЕМЕЛЕРІ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0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Асфальтобетондық қоспа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сортталған қиыршық тас, құм, минералды ұнтақ және битумның дәлдік мөлшерімен ыстықтай араластырылып дайындалған жасанды материал.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Асфальтобетон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- осы аталған материалдың немесе қоспаның жамылғы төсемесінде жайылып, нығыздалған түрі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52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НОРМАТИВ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ТІ СІЛТЕМЕЛЕР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СНиП 3.06.03-85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Автомобильные дороги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СНиП РК 3.03-09-2003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Автомобильные дороги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СНиП РК 2.04-01-2001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Строительная климатология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 РК 218-00-04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Инструкция по контролю качества и приемке работ при строительстве ремонте автомобильных дорог.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9128-97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Смеси асфальтобетонные дорожные, аэродромные и асфальтобетон. Технические условия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3344-83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** Щебень и песок шлаковые для дорожного строительства. Технические условия.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8267-93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Щебень и песок из плотных горных пород для строительных работ. Технические условия.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8269.1-97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Щебень и гравий из плотных пород и отходов промышленного производства для строительных работ. Методы испытания.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8735-88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Песок для строительных работ. Методы испытаний.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8736-93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Песок для строительных работ. Технические условия.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11501-78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глубины проникания иглы.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11503-74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условной вязкости.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1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Autofit/>
          </a:bodyPr>
          <a:lstStyle/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11504-73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количества испарившегося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разжижителя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из жидких битумов.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11505-75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растяжимости.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11506-73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температуры размягчения по кольцу и шару.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11507-78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Битумы нефтяные. Метод определения температуры хрупкости по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Фраасу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18180-72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изменения массы после прогрева.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11955-82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 дорожные жидкие.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22245-90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 дорожные вязкие.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12784-78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Порошок минеральный для асфальтобетонных смесей. Методы испытаний.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12801-98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Материалы на основе органических вяжущих для дорожного и аэродромного строительства. Методы испытаний.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16557-78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Порошок минеральный для асфальтобетонных смесей.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25607-94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Смеси щебеночно-гравийно-песчаные для покрытий и оснований автомобильных дорог и аэродромов.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31015-2002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Смеси асфальтобетонные и асфальтобетон щебеночно-мастичные. Технические условия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ТУ 218 РК 38865406 РГКП-01-99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Смеси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полимерасфальтобетонные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дорожные, аэродромные и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полимерасфальтобетон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СТ РК 1025-2000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Вяжущие полимерно-битумные для дорожного строительства. Технические условия.</a:t>
            </a:r>
          </a:p>
          <a:p>
            <a:pPr marL="0" indent="0">
              <a:buNone/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75150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8229600" cy="922114"/>
          </a:xfrm>
        </p:spPr>
        <p:txBody>
          <a:bodyPr>
            <a:norm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КӨЛІКТІ ПАЙДАЛАНУ КӨРСЕТКІШТЕРІ МЕН ҚАСИЕТТЕРІ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Ауыр көлік әсерінен баяу тозуы;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Климаттық деректер мен су әсеріне шыдамдылығы;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Жоғары беріктілігі;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Тегістілігі;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Иілімділігі;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Тазалылығы, себебі шаңдамайды және кір мен шаңнан жеңіл тазаланады;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Химиялық әсерлерге шыдамдылығы;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Су әсеріне төзімділігі.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Ыңғайлы жайылуы.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1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692696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АСФАЛЬТОБЕТОН ҚОСПАСЫНЫҢ ТҮРГЕ БӨЛІНУІ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 Технологиялық қасиеттеріне байланысты: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i="1" dirty="0">
                <a:latin typeface="Times New Roman" pitchFamily="18" charset="0"/>
                <a:cs typeface="Times New Roman" pitchFamily="18" charset="0"/>
              </a:rPr>
              <a:t>қатаң;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i="1" dirty="0">
                <a:latin typeface="Times New Roman" pitchFamily="18" charset="0"/>
                <a:cs typeface="Times New Roman" pitchFamily="18" charset="0"/>
              </a:rPr>
              <a:t>иілімді;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i="1" dirty="0">
                <a:latin typeface="Times New Roman" pitchFamily="18" charset="0"/>
                <a:cs typeface="Times New Roman" pitchFamily="18" charset="0"/>
              </a:rPr>
              <a:t>құйылмалы.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2 Қолданылатын битумның тұтқырлығы мен жаю температурасына байланысты: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ыстық (тұтқыр жол битумдарын қолдану арқылы + 150 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С-ден жоғары температурада дайындалған, жаю температурасы 120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С-ден жоғары 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суық (сұйық мұнай жол битумдарын қолдану арқылы компоненттердің температурасы 70...120 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С-де дайындалған, ұзақ сақтауға рұқсат етілген және ауа температурасы +5°С-ге төмендегенше дейін жаюға болады.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3 Құрамындағы минералдық құрастырғыштардың түріне байланысты: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dirty="0">
                <a:latin typeface="Times New Roman" pitchFamily="18" charset="0"/>
                <a:cs typeface="Times New Roman" pitchFamily="18" charset="0"/>
              </a:rPr>
              <a:t>қиыршықтасты;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dirty="0">
                <a:latin typeface="Times New Roman" pitchFamily="18" charset="0"/>
                <a:cs typeface="Times New Roman" pitchFamily="18" charset="0"/>
              </a:rPr>
              <a:t>малтатасты;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dirty="0">
                <a:latin typeface="Times New Roman" pitchFamily="18" charset="0"/>
                <a:cs typeface="Times New Roman" pitchFamily="18" charset="0"/>
              </a:rPr>
              <a:t>құмды.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22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4 Минералды материалдар дәндерінің ең үлкен өлшемдеріне байланысты: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ірі дәнділі – дәндер өлшемдері 40мм-ге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ұсақ дәнділі - дәндер өлшемдері 20мм-ге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құмды - дәндер өлшемдері 5мм-ге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5 Қалдық кеуектілік шамасына байланысты: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жоғары тығыздықты – қалдық кеуектілік 1,0-ден – 2,5%-ға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тығыз – қалдық кеуектілік 2,5-нан –5%-ға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кеуек – қалдық кеуектілік 5-тен – 10,0%-ға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жоғарғы кеуекті – қалдық кеуектілік 10-нан – 18%-ға дейін;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Суық асфальт бетонды қоспалардың қалдық кеуектілігі 6-дан 10,0%-ға дейін</a:t>
            </a:r>
            <a:r>
              <a:rPr lang="kk-KZ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0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5616" y="836712"/>
            <a:ext cx="8028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/>
              <a:t>6 Тығыз </a:t>
            </a:r>
            <a:r>
              <a:rPr lang="kk-KZ" b="1" i="1" dirty="0" smtClean="0"/>
              <a:t>асфальтобетондар </a:t>
            </a:r>
            <a:r>
              <a:rPr lang="kk-KZ" b="1" i="1" dirty="0"/>
              <a:t>қоспасы құрамындағы минералды материалдардың мөлшеріне байланысты: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788928"/>
              </p:ext>
            </p:extLst>
          </p:nvPr>
        </p:nvGraphicFramePr>
        <p:xfrm>
          <a:off x="899592" y="1700808"/>
          <a:ext cx="7776864" cy="46805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89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7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646"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Асфальтобетон типі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Қиыршық (малта) тастың немесе құмның қоспадағы 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көлемдік үлесі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323">
                <a:tc gridSpan="2"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Ыстық асфальт бетон қоспалары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50-60% қиыршық тас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40-50% қиыршық (малта) тас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30-40% қиыршық (малта) тас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өлшемі 1,25-5мм-лік ұнтақталған құм 30%-дан жоғары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өлшемі 1,25-5мм-лік табиғи құм 70%-дан жоғары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3">
                <a:tc gridSpan="2"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Суық асфальт бетон қоспалары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lang="kk-KZ" sz="1600" b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35-50% қиыршық (малта) тас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kk-KZ" sz="1600" b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20-35% қиыршық (малта) тас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8646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kk-KZ" sz="1600" b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өлшемі 1,25-5мм-лік ұнтақталған құм 30%-дан жоғары және табиғи құм 70%-дан жоғары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8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90872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7 Механикалық қасиеттерінің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көрсеткіштері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мен қолданылатын материалдарға байланысты маркаларға бөлінеді: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56742"/>
              </p:ext>
            </p:extLst>
          </p:nvPr>
        </p:nvGraphicFramePr>
        <p:xfrm>
          <a:off x="457200" y="1844827"/>
          <a:ext cx="8229600" cy="43118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0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Қоспалар мен асфальтобетондардың </a:t>
                      </a:r>
                      <a:endParaRPr lang="kk-KZ" sz="2000" b="1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түрлері </a:t>
                      </a: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 типтері 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Маркалары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Ыстық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574675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Жоғары тығыз: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574675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 типтер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84455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 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84455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Б, Г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 II, III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84455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В, Д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II, III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574675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Кеуек және жоғары кеуекті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 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Суық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574675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Бх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 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574675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Гх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 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67">
                <a:tc>
                  <a:txBody>
                    <a:bodyPr/>
                    <a:lstStyle/>
                    <a:p>
                      <a:pPr indent="574675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Дх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76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80067213"/>
              </p:ext>
            </p:extLst>
          </p:nvPr>
        </p:nvGraphicFramePr>
        <p:xfrm>
          <a:off x="323528" y="548680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8385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Жол жамылғыларының конструкциялары: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6688836" cy="359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1" y="4869160"/>
            <a:ext cx="8928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ұсақ дәнділі тығыз асфальтобетоннан төсеменің беткі қабаты;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төсеменің асфальтобетоннан төменгі қабаты;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негіздің үстіңгі қабаты (кеуек немесе жоғары кеуекті асфальтобетон);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қиыршық немесе малтатастан негіздің төменгі қабаты;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құмнан негіздің қосымша қабаты (сүзгіш қабат);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6 – ЛЭМС-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тен тозу қабаты немесе беттік өндеу қабаты;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7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бетоннан, жұқа бетоннан немесе цементпен беріктірілген топырақтардан негіз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25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10853"/>
            <a:ext cx="3583781" cy="465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11365" y="1113592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 – тұрақты қалыңдықты асфальтобетон қабаты, барлық тегіссіздіктерді қайталайды: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негіз қабаты;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төсеменің тұрақты қалыңдықты қабаты;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(3)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тегістегіш қабат, астыңғы қабаттағы тегіссіздіктерді түзету үшін;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екі қабатты асфальтобетонды төсеме; астыңғы қабат тегістеу үшін, беткі қабат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(4)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тұрақты қалыңдықты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94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220" y="47667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Асфальт бетон төсемесін жаю технологиялық реті: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механикалық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сыпырғыштармен негіз бетін кір мен шаңнан тазалау;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автогудронатормен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негіз бетін сұйық битум немесе битум эмульсиясымен майлау,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асфальт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бетон қоспасын автосамосвалдармен тасымалдау және асфальт таратқыш қабылдау бункеріне төгу;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асфальт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таратқыштармен қоспаны жаю;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жайылған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қоспаны тегіс білікті жеңіл, орташа және ауыр катоктармен нығыздау.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077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90872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Қабатты жаю кезінде асфальтобетон қоспаларына ұсынылатын температураның таралу аралығы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5051"/>
            <a:ext cx="784887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5576" y="355004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/>
              <a:t>Ескертпе. Алымында – жел жылдамдығы 6 м/с-қа дейін, бөлімінде – жел жылдамдығы 6...13 м/с.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4077072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Нығыздау этаптары кезіндегі асфальтобетон қоспасының температуралары, </a:t>
            </a:r>
            <a:r>
              <a:rPr lang="kk-KZ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22" y="4723403"/>
            <a:ext cx="7704856" cy="187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006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5"/>
            <a:ext cx="8229600" cy="406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043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20080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Асфальтобетон жамылғысы төсемесінің сапасын бақылау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Жол осі бойынша пикет ұзындығымен биіктік белгілері тексеріледі. Шектелген ауытқу шамасы ±10 мм.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Әр километрде кем дегенде үш жерден жамылғы ені тексеріледі. Шектелген ауытқу шамасы ±10 см.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Қабат қалыңдығы бақыланады. Шектелген ауытқу шамасы ±5%.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Көлденең еңістіктерді бақылау. Шектелген ауытқу шамасы 5‰.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Тегістілікті бақылау.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Нығыздау сапасын радиациялық немесе вакуммды тәсілмен бақылау. Бір нүктеде үш өлшемнен кем болмауы керек. Аталған қондырғылар болмаса, онда үлгі алынып, зертханаларда тексеріледі.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Асфальт бетон беріктілігін бақылау.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Кедір- бұдырлықты бақылау. «Құм дағы» тәсілі.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04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1127</Words>
  <Application>Microsoft Office PowerPoint</Application>
  <PresentationFormat>Экран (4:3)</PresentationFormat>
  <Paragraphs>155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АСФАЛЬТОБЕТОНДЫҚ ЖАМЫЛҒЫ ТӨСЕМЕЛЕРІ</vt:lpstr>
      <vt:lpstr>Презентация PowerPoint</vt:lpstr>
      <vt:lpstr>НОРМАТИВТІ СІЛТЕМЕЛЕР </vt:lpstr>
      <vt:lpstr>Презентация PowerPoint</vt:lpstr>
      <vt:lpstr>КӨЛІКТІ ПАЙДАЛАНУ КӨРСЕТКІШТЕРІ МЕН ҚАСИЕТТЕРІ</vt:lpstr>
      <vt:lpstr>АСФАЛЬТОБЕТОН ҚОСПАСЫНЫҢ ТҮРГЕ БӨЛІНУІ </vt:lpstr>
      <vt:lpstr>Презентация PowerPoint</vt:lpstr>
      <vt:lpstr>Презентация PowerPoint</vt:lpstr>
      <vt:lpstr>Презентация PowerPoint</vt:lpstr>
      <vt:lpstr>Презентация PowerPoint</vt:lpstr>
      <vt:lpstr>Жол жамылғыларының конструкциялары:</vt:lpstr>
      <vt:lpstr>Презентация PowerPoint</vt:lpstr>
      <vt:lpstr>Асфальт бетон төсемесін жаю технологиялық реті:</vt:lpstr>
      <vt:lpstr>Презентация PowerPoint</vt:lpstr>
      <vt:lpstr>Презентация PowerPoint</vt:lpstr>
      <vt:lpstr>Асфальтобетон жамылғысы төсемесінің сапасын бақылау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АСФАЛЬТОБЕТОНДЫҚ ЖАМЫЛҒЫ ТӨСЕМЕЛЕРІ</dc:title>
  <dc:creator>Админ</dc:creator>
  <cp:lastModifiedBy>Bakytbek</cp:lastModifiedBy>
  <cp:revision>8</cp:revision>
  <dcterms:created xsi:type="dcterms:W3CDTF">2016-04-21T12:43:57Z</dcterms:created>
  <dcterms:modified xsi:type="dcterms:W3CDTF">2018-11-21T15:53:13Z</dcterms:modified>
</cp:coreProperties>
</file>